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6" r:id="rId1"/>
  </p:sldMasterIdLst>
  <p:notesMasterIdLst>
    <p:notesMasterId r:id="rId13"/>
  </p:notesMasterIdLst>
  <p:handoutMasterIdLst>
    <p:handoutMasterId r:id="rId14"/>
  </p:handoutMasterIdLst>
  <p:sldIdLst>
    <p:sldId id="293" r:id="rId2"/>
    <p:sldId id="277" r:id="rId3"/>
    <p:sldId id="310" r:id="rId4"/>
    <p:sldId id="311" r:id="rId5"/>
    <p:sldId id="295" r:id="rId6"/>
    <p:sldId id="303" r:id="rId7"/>
    <p:sldId id="305" r:id="rId8"/>
    <p:sldId id="296" r:id="rId9"/>
    <p:sldId id="313" r:id="rId10"/>
    <p:sldId id="314" r:id="rId11"/>
    <p:sldId id="315" r:id="rId12"/>
  </p:sldIdLst>
  <p:sldSz cx="23763288" cy="13322300"/>
  <p:notesSz cx="6858000" cy="9144000"/>
  <p:defaultTextStyle>
    <a:defPPr>
      <a:defRPr lang="zh-CN"/>
    </a:defPPr>
    <a:lvl1pPr algn="l" defTabSz="2117238"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8935" indent="-601841" algn="l" defTabSz="2117238"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238" indent="-1203047" algn="l" defTabSz="2117238"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7443" indent="-1806158" algn="l" defTabSz="2117238"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6378" indent="-2408001" algn="l" defTabSz="2117238"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5472" algn="l" defTabSz="914189"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2567" algn="l" defTabSz="914189"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199663" algn="l" defTabSz="914189"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6758" algn="l" defTabSz="914189"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A77"/>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11" autoAdjust="0"/>
    <p:restoredTop sz="94706" autoAdjust="0"/>
  </p:normalViewPr>
  <p:slideViewPr>
    <p:cSldViewPr>
      <p:cViewPr>
        <p:scale>
          <a:sx n="33" d="100"/>
          <a:sy n="33" d="100"/>
        </p:scale>
        <p:origin x="-1092" y="-50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2019/2/14</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094" algn="l" rtl="0" eaLnBrk="0" fontAlgn="base" hangingPunct="0">
      <a:spcBef>
        <a:spcPct val="30000"/>
      </a:spcBef>
      <a:spcAft>
        <a:spcPct val="0"/>
      </a:spcAft>
      <a:defRPr sz="1200" kern="1200">
        <a:solidFill>
          <a:schemeClr val="tx1"/>
        </a:solidFill>
        <a:latin typeface="+mn-lt"/>
        <a:ea typeface="+mn-ea"/>
        <a:cs typeface="+mn-cs"/>
      </a:defRPr>
    </a:lvl2pPr>
    <a:lvl3pPr marL="914189" algn="l" rtl="0" eaLnBrk="0" fontAlgn="base" hangingPunct="0">
      <a:spcBef>
        <a:spcPct val="30000"/>
      </a:spcBef>
      <a:spcAft>
        <a:spcPct val="0"/>
      </a:spcAft>
      <a:defRPr sz="1200" kern="1200">
        <a:solidFill>
          <a:schemeClr val="tx1"/>
        </a:solidFill>
        <a:latin typeface="+mn-lt"/>
        <a:ea typeface="+mn-ea"/>
        <a:cs typeface="+mn-cs"/>
      </a:defRPr>
    </a:lvl3pPr>
    <a:lvl4pPr marL="1371283" algn="l" rtl="0" eaLnBrk="0" fontAlgn="base" hangingPunct="0">
      <a:spcBef>
        <a:spcPct val="30000"/>
      </a:spcBef>
      <a:spcAft>
        <a:spcPct val="0"/>
      </a:spcAft>
      <a:defRPr sz="1200" kern="1200">
        <a:solidFill>
          <a:schemeClr val="tx1"/>
        </a:solidFill>
        <a:latin typeface="+mn-lt"/>
        <a:ea typeface="+mn-ea"/>
        <a:cs typeface="+mn-cs"/>
      </a:defRPr>
    </a:lvl4pPr>
    <a:lvl5pPr marL="1828378" algn="l" rtl="0" eaLnBrk="0" fontAlgn="base" hangingPunct="0">
      <a:spcBef>
        <a:spcPct val="30000"/>
      </a:spcBef>
      <a:spcAft>
        <a:spcPct val="0"/>
      </a:spcAft>
      <a:defRPr sz="1200" kern="1200">
        <a:solidFill>
          <a:schemeClr val="tx1"/>
        </a:solidFill>
        <a:latin typeface="+mn-lt"/>
        <a:ea typeface="+mn-ea"/>
        <a:cs typeface="+mn-cs"/>
      </a:defRPr>
    </a:lvl5pPr>
    <a:lvl6pPr marL="2285472" algn="l" defTabSz="914189" rtl="0" eaLnBrk="1" latinLnBrk="0" hangingPunct="1">
      <a:defRPr sz="1200" kern="1200">
        <a:solidFill>
          <a:schemeClr val="tx1"/>
        </a:solidFill>
        <a:latin typeface="+mn-lt"/>
        <a:ea typeface="+mn-ea"/>
        <a:cs typeface="+mn-cs"/>
      </a:defRPr>
    </a:lvl6pPr>
    <a:lvl7pPr marL="2742567" algn="l" defTabSz="914189" rtl="0" eaLnBrk="1" latinLnBrk="0" hangingPunct="1">
      <a:defRPr sz="1200" kern="1200">
        <a:solidFill>
          <a:schemeClr val="tx1"/>
        </a:solidFill>
        <a:latin typeface="+mn-lt"/>
        <a:ea typeface="+mn-ea"/>
        <a:cs typeface="+mn-cs"/>
      </a:defRPr>
    </a:lvl7pPr>
    <a:lvl8pPr marL="3199663" algn="l" defTabSz="914189" rtl="0" eaLnBrk="1" latinLnBrk="0" hangingPunct="1">
      <a:defRPr sz="1200" kern="1200">
        <a:solidFill>
          <a:schemeClr val="tx1"/>
        </a:solidFill>
        <a:latin typeface="+mn-lt"/>
        <a:ea typeface="+mn-ea"/>
        <a:cs typeface="+mn-cs"/>
      </a:defRPr>
    </a:lvl8pPr>
    <a:lvl9pPr marL="3656758" algn="l" defTabSz="914189"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782247" y="4138549"/>
            <a:ext cx="20198795" cy="285566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564493" y="7549303"/>
            <a:ext cx="16634302" cy="3404588"/>
          </a:xfrm>
        </p:spPr>
        <p:txBody>
          <a:bodyPr/>
          <a:lstStyle>
            <a:lvl1pPr marL="0" indent="0" algn="ctr">
              <a:buNone/>
              <a:defRPr/>
            </a:lvl1pPr>
            <a:lvl2pPr marL="1059561" indent="0" algn="ctr">
              <a:buNone/>
              <a:defRPr/>
            </a:lvl2pPr>
            <a:lvl3pPr marL="2119122" indent="0" algn="ctr">
              <a:buNone/>
              <a:defRPr/>
            </a:lvl3pPr>
            <a:lvl4pPr marL="3178683" indent="0" algn="ctr">
              <a:buNone/>
              <a:defRPr/>
            </a:lvl4pPr>
            <a:lvl5pPr marL="4238244" indent="0" algn="ctr">
              <a:buNone/>
              <a:defRPr/>
            </a:lvl5pPr>
            <a:lvl6pPr marL="5297805" indent="0" algn="ctr">
              <a:buNone/>
              <a:defRPr/>
            </a:lvl6pPr>
            <a:lvl7pPr marL="6357366" indent="0" algn="ctr">
              <a:buNone/>
              <a:defRPr/>
            </a:lvl7pPr>
            <a:lvl8pPr marL="7416927" indent="0" algn="ctr">
              <a:buNone/>
              <a:defRPr/>
            </a:lvl8pPr>
            <a:lvl9pPr marL="8476488"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FD1A497-1159-4D5A-8CCD-96D3B20F24B7}" type="slidenum">
              <a:rPr lang="zh-CN" altLang="en-US" smtClean="0"/>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FD04237-E24F-4419-9EFC-624476626CEB}" type="slidenum">
              <a:rPr lang="zh-CN" altLang="en-US" smtClean="0"/>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228384" y="533511"/>
            <a:ext cx="5346740" cy="1136712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88164" y="533511"/>
            <a:ext cx="15644165" cy="113671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B6F5720-2FF8-4DC6-9429-8B3A489170C3}" type="slidenum">
              <a:rPr lang="zh-CN" altLang="en-US" smtClean="0"/>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0EC844B-355D-4E19-A82D-1E4C2024C7E1}" type="slidenum">
              <a:rPr lang="zh-CN" altLang="en-US" smtClean="0"/>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877136" y="8560812"/>
            <a:ext cx="20198795" cy="2645957"/>
          </a:xfrm>
        </p:spPr>
        <p:txBody>
          <a:bodyPr anchor="t"/>
          <a:lstStyle>
            <a:lvl1pPr algn="l">
              <a:defRPr sz="9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877136" y="5646560"/>
            <a:ext cx="20198795" cy="2914252"/>
          </a:xfrm>
        </p:spPr>
        <p:txBody>
          <a:bodyPr anchor="b"/>
          <a:lstStyle>
            <a:lvl1pPr marL="0" indent="0">
              <a:buNone/>
              <a:defRPr sz="4600"/>
            </a:lvl1pPr>
            <a:lvl2pPr marL="1059561" indent="0">
              <a:buNone/>
              <a:defRPr sz="4200"/>
            </a:lvl2pPr>
            <a:lvl3pPr marL="2119122" indent="0">
              <a:buNone/>
              <a:defRPr sz="3700"/>
            </a:lvl3pPr>
            <a:lvl4pPr marL="3178683" indent="0">
              <a:buNone/>
              <a:defRPr sz="3200"/>
            </a:lvl4pPr>
            <a:lvl5pPr marL="4238244" indent="0">
              <a:buNone/>
              <a:defRPr sz="3200"/>
            </a:lvl5pPr>
            <a:lvl6pPr marL="5297805" indent="0">
              <a:buNone/>
              <a:defRPr sz="3200"/>
            </a:lvl6pPr>
            <a:lvl7pPr marL="6357366" indent="0">
              <a:buNone/>
              <a:defRPr sz="3200"/>
            </a:lvl7pPr>
            <a:lvl8pPr marL="7416927" indent="0">
              <a:buNone/>
              <a:defRPr sz="3200"/>
            </a:lvl8pPr>
            <a:lvl9pPr marL="8476488" indent="0">
              <a:buNone/>
              <a:defRPr sz="32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C243CC2-8D6D-48DD-A350-B6A455CB99A2}" type="slidenum">
              <a:rPr lang="zh-CN" altLang="en-US" smtClean="0"/>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8165" y="3108538"/>
            <a:ext cx="10495452" cy="8792102"/>
          </a:xfrm>
        </p:spPr>
        <p:txBody>
          <a:bodyPr/>
          <a:lstStyle>
            <a:lvl1pPr>
              <a:defRPr sz="6500"/>
            </a:lvl1pPr>
            <a:lvl2pPr>
              <a:defRPr sz="5600"/>
            </a:lvl2pPr>
            <a:lvl3pPr>
              <a:defRPr sz="4600"/>
            </a:lvl3pPr>
            <a:lvl4pPr>
              <a:defRPr sz="4200"/>
            </a:lvl4pPr>
            <a:lvl5pPr>
              <a:defRPr sz="4200"/>
            </a:lvl5pPr>
            <a:lvl6pPr>
              <a:defRPr sz="4200"/>
            </a:lvl6pPr>
            <a:lvl7pPr>
              <a:defRPr sz="4200"/>
            </a:lvl7pPr>
            <a:lvl8pPr>
              <a:defRPr sz="4200"/>
            </a:lvl8pPr>
            <a:lvl9pPr>
              <a:defRPr sz="4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12079672" y="3108538"/>
            <a:ext cx="10495452" cy="8792102"/>
          </a:xfrm>
        </p:spPr>
        <p:txBody>
          <a:bodyPr/>
          <a:lstStyle>
            <a:lvl1pPr>
              <a:defRPr sz="6500"/>
            </a:lvl1pPr>
            <a:lvl2pPr>
              <a:defRPr sz="5600"/>
            </a:lvl2pPr>
            <a:lvl3pPr>
              <a:defRPr sz="4600"/>
            </a:lvl3pPr>
            <a:lvl4pPr>
              <a:defRPr sz="4200"/>
            </a:lvl4pPr>
            <a:lvl5pPr>
              <a:defRPr sz="4200"/>
            </a:lvl5pPr>
            <a:lvl6pPr>
              <a:defRPr sz="4200"/>
            </a:lvl6pPr>
            <a:lvl7pPr>
              <a:defRPr sz="4200"/>
            </a:lvl7pPr>
            <a:lvl8pPr>
              <a:defRPr sz="4200"/>
            </a:lvl8pPr>
            <a:lvl9pPr>
              <a:defRPr sz="4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524333-9F9F-4572-8E05-DDAE29A0FE3D}" type="slidenum">
              <a:rPr lang="zh-CN" altLang="en-US" smtClean="0"/>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8164" y="2982099"/>
            <a:ext cx="10499579" cy="1242797"/>
          </a:xfrm>
        </p:spPr>
        <p:txBody>
          <a:bodyPr anchor="b"/>
          <a:lstStyle>
            <a:lvl1pPr marL="0" indent="0">
              <a:buNone/>
              <a:defRPr sz="5600" b="1"/>
            </a:lvl1pPr>
            <a:lvl2pPr marL="1059561" indent="0">
              <a:buNone/>
              <a:defRPr sz="4600" b="1"/>
            </a:lvl2pPr>
            <a:lvl3pPr marL="2119122" indent="0">
              <a:buNone/>
              <a:defRPr sz="4200" b="1"/>
            </a:lvl3pPr>
            <a:lvl4pPr marL="3178683" indent="0">
              <a:buNone/>
              <a:defRPr sz="3700" b="1"/>
            </a:lvl4pPr>
            <a:lvl5pPr marL="4238244" indent="0">
              <a:buNone/>
              <a:defRPr sz="3700" b="1"/>
            </a:lvl5pPr>
            <a:lvl6pPr marL="5297805" indent="0">
              <a:buNone/>
              <a:defRPr sz="3700" b="1"/>
            </a:lvl6pPr>
            <a:lvl7pPr marL="6357366" indent="0">
              <a:buNone/>
              <a:defRPr sz="3700" b="1"/>
            </a:lvl7pPr>
            <a:lvl8pPr marL="7416927" indent="0">
              <a:buNone/>
              <a:defRPr sz="3700" b="1"/>
            </a:lvl8pPr>
            <a:lvl9pPr marL="8476488" indent="0">
              <a:buNone/>
              <a:defRPr sz="3700" b="1"/>
            </a:lvl9pPr>
          </a:lstStyle>
          <a:p>
            <a:pPr lvl="0"/>
            <a:r>
              <a:rPr lang="zh-CN" altLang="en-US" smtClean="0"/>
              <a:t>单击此处编辑母版文本样式</a:t>
            </a:r>
          </a:p>
        </p:txBody>
      </p:sp>
      <p:sp>
        <p:nvSpPr>
          <p:cNvPr id="4" name="内容占位符 3"/>
          <p:cNvSpPr>
            <a:spLocks noGrp="1"/>
          </p:cNvSpPr>
          <p:nvPr>
            <p:ph sz="half" idx="2"/>
          </p:nvPr>
        </p:nvSpPr>
        <p:spPr>
          <a:xfrm>
            <a:off x="1188164" y="4224896"/>
            <a:ext cx="10499579" cy="7675743"/>
          </a:xfrm>
        </p:spPr>
        <p:txBody>
          <a:bodyPr/>
          <a:lstStyle>
            <a:lvl1pPr>
              <a:defRPr sz="5600"/>
            </a:lvl1pPr>
            <a:lvl2pPr>
              <a:defRPr sz="4600"/>
            </a:lvl2pPr>
            <a:lvl3pPr>
              <a:defRPr sz="4200"/>
            </a:lvl3pPr>
            <a:lvl4pPr>
              <a:defRPr sz="3700"/>
            </a:lvl4pPr>
            <a:lvl5pPr>
              <a:defRPr sz="3700"/>
            </a:lvl5pPr>
            <a:lvl6pPr>
              <a:defRPr sz="3700"/>
            </a:lvl6pPr>
            <a:lvl7pPr>
              <a:defRPr sz="3700"/>
            </a:lvl7pPr>
            <a:lvl8pPr>
              <a:defRPr sz="3700"/>
            </a:lvl8pPr>
            <a:lvl9pPr>
              <a:defRPr sz="3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12071422" y="2982099"/>
            <a:ext cx="10503703" cy="1242797"/>
          </a:xfrm>
        </p:spPr>
        <p:txBody>
          <a:bodyPr anchor="b"/>
          <a:lstStyle>
            <a:lvl1pPr marL="0" indent="0">
              <a:buNone/>
              <a:defRPr sz="5600" b="1"/>
            </a:lvl1pPr>
            <a:lvl2pPr marL="1059561" indent="0">
              <a:buNone/>
              <a:defRPr sz="4600" b="1"/>
            </a:lvl2pPr>
            <a:lvl3pPr marL="2119122" indent="0">
              <a:buNone/>
              <a:defRPr sz="4200" b="1"/>
            </a:lvl3pPr>
            <a:lvl4pPr marL="3178683" indent="0">
              <a:buNone/>
              <a:defRPr sz="3700" b="1"/>
            </a:lvl4pPr>
            <a:lvl5pPr marL="4238244" indent="0">
              <a:buNone/>
              <a:defRPr sz="3700" b="1"/>
            </a:lvl5pPr>
            <a:lvl6pPr marL="5297805" indent="0">
              <a:buNone/>
              <a:defRPr sz="3700" b="1"/>
            </a:lvl6pPr>
            <a:lvl7pPr marL="6357366" indent="0">
              <a:buNone/>
              <a:defRPr sz="3700" b="1"/>
            </a:lvl7pPr>
            <a:lvl8pPr marL="7416927" indent="0">
              <a:buNone/>
              <a:defRPr sz="3700" b="1"/>
            </a:lvl8pPr>
            <a:lvl9pPr marL="8476488" indent="0">
              <a:buNone/>
              <a:defRPr sz="3700" b="1"/>
            </a:lvl9pPr>
          </a:lstStyle>
          <a:p>
            <a:pPr lvl="0"/>
            <a:r>
              <a:rPr lang="zh-CN" altLang="en-US" smtClean="0"/>
              <a:t>单击此处编辑母版文本样式</a:t>
            </a:r>
          </a:p>
        </p:txBody>
      </p:sp>
      <p:sp>
        <p:nvSpPr>
          <p:cNvPr id="6" name="内容占位符 5"/>
          <p:cNvSpPr>
            <a:spLocks noGrp="1"/>
          </p:cNvSpPr>
          <p:nvPr>
            <p:ph sz="quarter" idx="4"/>
          </p:nvPr>
        </p:nvSpPr>
        <p:spPr>
          <a:xfrm>
            <a:off x="12071422" y="4224896"/>
            <a:ext cx="10503703" cy="7675743"/>
          </a:xfrm>
        </p:spPr>
        <p:txBody>
          <a:bodyPr/>
          <a:lstStyle>
            <a:lvl1pPr>
              <a:defRPr sz="5600"/>
            </a:lvl1pPr>
            <a:lvl2pPr>
              <a:defRPr sz="4600"/>
            </a:lvl2pPr>
            <a:lvl3pPr>
              <a:defRPr sz="4200"/>
            </a:lvl3pPr>
            <a:lvl4pPr>
              <a:defRPr sz="3700"/>
            </a:lvl4pPr>
            <a:lvl5pPr>
              <a:defRPr sz="3700"/>
            </a:lvl5pPr>
            <a:lvl6pPr>
              <a:defRPr sz="3700"/>
            </a:lvl6pPr>
            <a:lvl7pPr>
              <a:defRPr sz="3700"/>
            </a:lvl7pPr>
            <a:lvl8pPr>
              <a:defRPr sz="3700"/>
            </a:lvl8pPr>
            <a:lvl9pPr>
              <a:defRPr sz="3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8CEBFEF8-5D78-43E0-A537-45BB6115A53F}" type="slidenum">
              <a:rPr lang="zh-CN" altLang="en-US" smtClean="0"/>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493D26CA-C629-4C7D-902D-A4EAB2B8577E}" type="slidenum">
              <a:rPr lang="zh-CN" altLang="en-US" smtClean="0"/>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9938D64-E01A-4673-B233-31A847FCFBCE}" type="slidenum">
              <a:rPr lang="zh-CN" altLang="en-US" smtClean="0"/>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88166" y="530425"/>
            <a:ext cx="7817958" cy="2257390"/>
          </a:xfrm>
        </p:spPr>
        <p:txBody>
          <a:bodyPr anchor="b"/>
          <a:lstStyle>
            <a:lvl1pPr algn="l">
              <a:defRPr sz="4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9290786" y="530426"/>
            <a:ext cx="13284338" cy="11370214"/>
          </a:xfrm>
        </p:spPr>
        <p:txBody>
          <a:bodyPr/>
          <a:lstStyle>
            <a:lvl1pPr>
              <a:defRPr sz="7400"/>
            </a:lvl1pPr>
            <a:lvl2pPr>
              <a:defRPr sz="6500"/>
            </a:lvl2pPr>
            <a:lvl3pPr>
              <a:defRPr sz="5600"/>
            </a:lvl3pPr>
            <a:lvl4pPr>
              <a:defRPr sz="4600"/>
            </a:lvl4pPr>
            <a:lvl5pPr>
              <a:defRPr sz="4600"/>
            </a:lvl5pPr>
            <a:lvl6pPr>
              <a:defRPr sz="4600"/>
            </a:lvl6pPr>
            <a:lvl7pPr>
              <a:defRPr sz="4600"/>
            </a:lvl7pPr>
            <a:lvl8pPr>
              <a:defRPr sz="4600"/>
            </a:lvl8pPr>
            <a:lvl9pPr>
              <a:defRPr sz="4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188166" y="2787816"/>
            <a:ext cx="7817958" cy="9112824"/>
          </a:xfrm>
        </p:spPr>
        <p:txBody>
          <a:bodyPr/>
          <a:lstStyle>
            <a:lvl1pPr marL="0" indent="0">
              <a:buNone/>
              <a:defRPr sz="3200"/>
            </a:lvl1pPr>
            <a:lvl2pPr marL="1059561" indent="0">
              <a:buNone/>
              <a:defRPr sz="2800"/>
            </a:lvl2pPr>
            <a:lvl3pPr marL="2119122" indent="0">
              <a:buNone/>
              <a:defRPr sz="2300"/>
            </a:lvl3pPr>
            <a:lvl4pPr marL="3178683" indent="0">
              <a:buNone/>
              <a:defRPr sz="2100"/>
            </a:lvl4pPr>
            <a:lvl5pPr marL="4238244" indent="0">
              <a:buNone/>
              <a:defRPr sz="2100"/>
            </a:lvl5pPr>
            <a:lvl6pPr marL="5297805" indent="0">
              <a:buNone/>
              <a:defRPr sz="2100"/>
            </a:lvl6pPr>
            <a:lvl7pPr marL="6357366" indent="0">
              <a:buNone/>
              <a:defRPr sz="2100"/>
            </a:lvl7pPr>
            <a:lvl8pPr marL="7416927" indent="0">
              <a:buNone/>
              <a:defRPr sz="2100"/>
            </a:lvl8pPr>
            <a:lvl9pPr marL="8476488"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C7B560DA-894F-44B2-94C5-7878C7D09489}" type="slidenum">
              <a:rPr lang="zh-CN" altLang="en-US" smtClean="0"/>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57771" y="9325610"/>
            <a:ext cx="14257973" cy="1100941"/>
          </a:xfrm>
        </p:spPr>
        <p:txBody>
          <a:bodyPr anchor="b"/>
          <a:lstStyle>
            <a:lvl1pPr algn="l">
              <a:defRPr sz="4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657771" y="1190372"/>
            <a:ext cx="14257973" cy="7993380"/>
          </a:xfrm>
        </p:spPr>
        <p:txBody>
          <a:bodyPr/>
          <a:lstStyle>
            <a:lvl1pPr marL="0" indent="0">
              <a:buNone/>
              <a:defRPr sz="7400"/>
            </a:lvl1pPr>
            <a:lvl2pPr marL="1059561" indent="0">
              <a:buNone/>
              <a:defRPr sz="6500"/>
            </a:lvl2pPr>
            <a:lvl3pPr marL="2119122" indent="0">
              <a:buNone/>
              <a:defRPr sz="5600"/>
            </a:lvl3pPr>
            <a:lvl4pPr marL="3178683" indent="0">
              <a:buNone/>
              <a:defRPr sz="4600"/>
            </a:lvl4pPr>
            <a:lvl5pPr marL="4238244" indent="0">
              <a:buNone/>
              <a:defRPr sz="4600"/>
            </a:lvl5pPr>
            <a:lvl6pPr marL="5297805" indent="0">
              <a:buNone/>
              <a:defRPr sz="4600"/>
            </a:lvl6pPr>
            <a:lvl7pPr marL="6357366" indent="0">
              <a:buNone/>
              <a:defRPr sz="4600"/>
            </a:lvl7pPr>
            <a:lvl8pPr marL="7416927" indent="0">
              <a:buNone/>
              <a:defRPr sz="4600"/>
            </a:lvl8pPr>
            <a:lvl9pPr marL="8476488" indent="0">
              <a:buNone/>
              <a:defRPr sz="46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4657771" y="10426551"/>
            <a:ext cx="14257973" cy="1563519"/>
          </a:xfrm>
        </p:spPr>
        <p:txBody>
          <a:bodyPr/>
          <a:lstStyle>
            <a:lvl1pPr marL="0" indent="0">
              <a:buNone/>
              <a:defRPr sz="3200"/>
            </a:lvl1pPr>
            <a:lvl2pPr marL="1059561" indent="0">
              <a:buNone/>
              <a:defRPr sz="2800"/>
            </a:lvl2pPr>
            <a:lvl3pPr marL="2119122" indent="0">
              <a:buNone/>
              <a:defRPr sz="2300"/>
            </a:lvl3pPr>
            <a:lvl4pPr marL="3178683" indent="0">
              <a:buNone/>
              <a:defRPr sz="2100"/>
            </a:lvl4pPr>
            <a:lvl5pPr marL="4238244" indent="0">
              <a:buNone/>
              <a:defRPr sz="2100"/>
            </a:lvl5pPr>
            <a:lvl6pPr marL="5297805" indent="0">
              <a:buNone/>
              <a:defRPr sz="2100"/>
            </a:lvl6pPr>
            <a:lvl7pPr marL="6357366" indent="0">
              <a:buNone/>
              <a:defRPr sz="2100"/>
            </a:lvl7pPr>
            <a:lvl8pPr marL="7416927" indent="0">
              <a:buNone/>
              <a:defRPr sz="2100"/>
            </a:lvl8pPr>
            <a:lvl9pPr marL="8476488"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C79C9169-F77B-4AE5-88B9-194D73C4DA53}" type="slidenum">
              <a:rPr lang="zh-CN" altLang="en-US" smtClean="0"/>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4">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188165" y="533510"/>
            <a:ext cx="21386959" cy="2220383"/>
          </a:xfrm>
          <a:prstGeom prst="rect">
            <a:avLst/>
          </a:prstGeom>
          <a:noFill/>
          <a:ln w="9525">
            <a:noFill/>
            <a:miter lim="800000"/>
            <a:headEnd/>
            <a:tailEnd/>
          </a:ln>
        </p:spPr>
        <p:txBody>
          <a:bodyPr vert="horz" wrap="square" lIns="211912" tIns="105956" rIns="211912" bIns="105956"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1188165" y="3108538"/>
            <a:ext cx="21386959" cy="8792102"/>
          </a:xfrm>
          <a:prstGeom prst="rect">
            <a:avLst/>
          </a:prstGeom>
          <a:noFill/>
          <a:ln w="9525">
            <a:noFill/>
            <a:miter lim="800000"/>
            <a:headEnd/>
            <a:tailEnd/>
          </a:ln>
        </p:spPr>
        <p:txBody>
          <a:bodyPr vert="horz" wrap="square" lIns="211912" tIns="105956" rIns="211912" bIns="10595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1188165" y="12131928"/>
            <a:ext cx="5544767"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defRPr sz="3200"/>
            </a:lvl1pPr>
          </a:lstStyle>
          <a:p>
            <a:pPr>
              <a:defRPr/>
            </a:pPr>
            <a:endParaRPr lang="en-US" altLang="zh-CN"/>
          </a:p>
        </p:txBody>
      </p:sp>
      <p:sp>
        <p:nvSpPr>
          <p:cNvPr id="1029" name="Rectangle 5"/>
          <p:cNvSpPr>
            <a:spLocks noGrp="1" noChangeArrowheads="1"/>
          </p:cNvSpPr>
          <p:nvPr>
            <p:ph type="ftr" sz="quarter" idx="3"/>
          </p:nvPr>
        </p:nvSpPr>
        <p:spPr bwMode="auto">
          <a:xfrm>
            <a:off x="8119124" y="12131928"/>
            <a:ext cx="7525041"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lgn="ctr">
              <a:defRPr sz="3200"/>
            </a:lvl1pPr>
          </a:lstStyle>
          <a:p>
            <a:pPr>
              <a:defRPr/>
            </a:pPr>
            <a:endParaRPr lang="en-US" altLang="zh-CN"/>
          </a:p>
        </p:txBody>
      </p:sp>
      <p:sp>
        <p:nvSpPr>
          <p:cNvPr id="1030" name="Rectangle 6"/>
          <p:cNvSpPr>
            <a:spLocks noGrp="1" noChangeArrowheads="1"/>
          </p:cNvSpPr>
          <p:nvPr>
            <p:ph type="sldNum" sz="quarter" idx="4"/>
          </p:nvPr>
        </p:nvSpPr>
        <p:spPr bwMode="auto">
          <a:xfrm>
            <a:off x="17030357" y="12131928"/>
            <a:ext cx="5544767"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lgn="r">
              <a:defRPr sz="3200" smtClean="0"/>
            </a:lvl1pPr>
          </a:lstStyle>
          <a:p>
            <a:pPr>
              <a:defRPr/>
            </a:pPr>
            <a:fld id="{EAE85B9F-A52D-4884-8258-487E530F50B3}" type="slidenum">
              <a:rPr lang="zh-CN" altLang="en-US" smtClean="0"/>
              <a:pPr>
                <a:defRPr/>
              </a:pPr>
              <a:t>‹#›</a:t>
            </a:fld>
            <a:endParaRPr lang="en-US" altLang="zh-CN"/>
          </a:p>
        </p:txBody>
      </p:sp>
      <p:sp>
        <p:nvSpPr>
          <p:cNvPr id="7" name="TextBox 6"/>
          <p:cNvSpPr txBox="1"/>
          <p:nvPr userDrawn="1"/>
        </p:nvSpPr>
        <p:spPr>
          <a:xfrm>
            <a:off x="7881118" y="4238095"/>
            <a:ext cx="13289559" cy="1015642"/>
          </a:xfrm>
          <a:prstGeom prst="rect">
            <a:avLst/>
          </a:prstGeom>
          <a:noFill/>
        </p:spPr>
        <p:txBody>
          <a:bodyPr wrap="square" lIns="91418" tIns="45710" rIns="91418" bIns="45710"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1" cy="1631196"/>
          </a:xfrm>
          <a:prstGeom prst="rect">
            <a:avLst/>
          </a:prstGeom>
          <a:noFill/>
        </p:spPr>
        <p:txBody>
          <a:bodyPr wrap="square" lIns="91418" tIns="45710" rIns="91418" bIns="45710"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2" y="7589846"/>
            <a:ext cx="13249473" cy="946393"/>
          </a:xfrm>
          <a:prstGeom prst="rect">
            <a:avLst/>
          </a:prstGeom>
          <a:noFill/>
        </p:spPr>
        <p:txBody>
          <a:bodyPr wrap="square" lIns="91418" tIns="45710" rIns="91418" bIns="45710" rtlCol="0">
            <a:spAutoFit/>
          </a:bodyPr>
          <a:lstStyle/>
          <a:p>
            <a:pPr>
              <a:lnSpc>
                <a:spcPct val="150000"/>
              </a:lnSpc>
            </a:pPr>
            <a:endParaRPr lang="zh-CN" altLang="en-US" sz="37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 id="2147483717" r:id="rId21"/>
    <p:sldLayoutId id="2147483718" r:id="rId22"/>
  </p:sldLayoutIdLst>
  <p:txStyles>
    <p:titleStyle>
      <a:lvl1pPr algn="ctr" rtl="0" eaLnBrk="1" fontAlgn="base" hangingPunct="1">
        <a:spcBef>
          <a:spcPct val="0"/>
        </a:spcBef>
        <a:spcAft>
          <a:spcPct val="0"/>
        </a:spcAft>
        <a:defRPr sz="10200">
          <a:solidFill>
            <a:schemeClr val="tx2"/>
          </a:solidFill>
          <a:latin typeface="+mj-lt"/>
          <a:ea typeface="+mj-ea"/>
          <a:cs typeface="+mj-cs"/>
        </a:defRPr>
      </a:lvl1pPr>
      <a:lvl2pPr algn="ctr" rtl="0" eaLnBrk="1" fontAlgn="base" hangingPunct="1">
        <a:spcBef>
          <a:spcPct val="0"/>
        </a:spcBef>
        <a:spcAft>
          <a:spcPct val="0"/>
        </a:spcAft>
        <a:defRPr sz="10200">
          <a:solidFill>
            <a:schemeClr val="tx2"/>
          </a:solidFill>
          <a:latin typeface="Arial" charset="0"/>
          <a:ea typeface="宋体" pitchFamily="2" charset="-122"/>
        </a:defRPr>
      </a:lvl2pPr>
      <a:lvl3pPr algn="ctr" rtl="0" eaLnBrk="1" fontAlgn="base" hangingPunct="1">
        <a:spcBef>
          <a:spcPct val="0"/>
        </a:spcBef>
        <a:spcAft>
          <a:spcPct val="0"/>
        </a:spcAft>
        <a:defRPr sz="10200">
          <a:solidFill>
            <a:schemeClr val="tx2"/>
          </a:solidFill>
          <a:latin typeface="Arial" charset="0"/>
          <a:ea typeface="宋体" pitchFamily="2" charset="-122"/>
        </a:defRPr>
      </a:lvl3pPr>
      <a:lvl4pPr algn="ctr" rtl="0" eaLnBrk="1" fontAlgn="base" hangingPunct="1">
        <a:spcBef>
          <a:spcPct val="0"/>
        </a:spcBef>
        <a:spcAft>
          <a:spcPct val="0"/>
        </a:spcAft>
        <a:defRPr sz="10200">
          <a:solidFill>
            <a:schemeClr val="tx2"/>
          </a:solidFill>
          <a:latin typeface="Arial" charset="0"/>
          <a:ea typeface="宋体" pitchFamily="2" charset="-122"/>
        </a:defRPr>
      </a:lvl4pPr>
      <a:lvl5pPr algn="ctr" rtl="0" eaLnBrk="1" fontAlgn="base" hangingPunct="1">
        <a:spcBef>
          <a:spcPct val="0"/>
        </a:spcBef>
        <a:spcAft>
          <a:spcPct val="0"/>
        </a:spcAft>
        <a:defRPr sz="10200">
          <a:solidFill>
            <a:schemeClr val="tx2"/>
          </a:solidFill>
          <a:latin typeface="Arial" charset="0"/>
          <a:ea typeface="宋体" pitchFamily="2" charset="-122"/>
        </a:defRPr>
      </a:lvl5pPr>
      <a:lvl6pPr marL="1059561" algn="ctr" rtl="0" eaLnBrk="1" fontAlgn="base" hangingPunct="1">
        <a:spcBef>
          <a:spcPct val="0"/>
        </a:spcBef>
        <a:spcAft>
          <a:spcPct val="0"/>
        </a:spcAft>
        <a:defRPr sz="10200">
          <a:solidFill>
            <a:schemeClr val="tx2"/>
          </a:solidFill>
          <a:latin typeface="Arial" charset="0"/>
          <a:ea typeface="宋体" pitchFamily="2" charset="-122"/>
        </a:defRPr>
      </a:lvl6pPr>
      <a:lvl7pPr marL="2119122" algn="ctr" rtl="0" eaLnBrk="1" fontAlgn="base" hangingPunct="1">
        <a:spcBef>
          <a:spcPct val="0"/>
        </a:spcBef>
        <a:spcAft>
          <a:spcPct val="0"/>
        </a:spcAft>
        <a:defRPr sz="10200">
          <a:solidFill>
            <a:schemeClr val="tx2"/>
          </a:solidFill>
          <a:latin typeface="Arial" charset="0"/>
          <a:ea typeface="宋体" pitchFamily="2" charset="-122"/>
        </a:defRPr>
      </a:lvl7pPr>
      <a:lvl8pPr marL="3178683" algn="ctr" rtl="0" eaLnBrk="1" fontAlgn="base" hangingPunct="1">
        <a:spcBef>
          <a:spcPct val="0"/>
        </a:spcBef>
        <a:spcAft>
          <a:spcPct val="0"/>
        </a:spcAft>
        <a:defRPr sz="10200">
          <a:solidFill>
            <a:schemeClr val="tx2"/>
          </a:solidFill>
          <a:latin typeface="Arial" charset="0"/>
          <a:ea typeface="宋体" pitchFamily="2" charset="-122"/>
        </a:defRPr>
      </a:lvl8pPr>
      <a:lvl9pPr marL="4238244" algn="ctr" rtl="0" eaLnBrk="1" fontAlgn="base" hangingPunct="1">
        <a:spcBef>
          <a:spcPct val="0"/>
        </a:spcBef>
        <a:spcAft>
          <a:spcPct val="0"/>
        </a:spcAft>
        <a:defRPr sz="10200">
          <a:solidFill>
            <a:schemeClr val="tx2"/>
          </a:solidFill>
          <a:latin typeface="Arial" charset="0"/>
          <a:ea typeface="宋体" pitchFamily="2" charset="-122"/>
        </a:defRPr>
      </a:lvl9pPr>
    </p:titleStyle>
    <p:bodyStyle>
      <a:lvl1pPr marL="794671" indent="-794671" algn="l" rtl="0" eaLnBrk="1" fontAlgn="base" hangingPunct="1">
        <a:spcBef>
          <a:spcPct val="20000"/>
        </a:spcBef>
        <a:spcAft>
          <a:spcPct val="0"/>
        </a:spcAft>
        <a:buChar char="•"/>
        <a:defRPr sz="7400">
          <a:solidFill>
            <a:schemeClr val="tx1"/>
          </a:solidFill>
          <a:latin typeface="+mn-lt"/>
          <a:ea typeface="+mn-ea"/>
          <a:cs typeface="+mn-cs"/>
        </a:defRPr>
      </a:lvl1pPr>
      <a:lvl2pPr marL="1721787" indent="-662226" algn="l" rtl="0" eaLnBrk="1" fontAlgn="base" hangingPunct="1">
        <a:spcBef>
          <a:spcPct val="20000"/>
        </a:spcBef>
        <a:spcAft>
          <a:spcPct val="0"/>
        </a:spcAft>
        <a:buChar char="–"/>
        <a:defRPr sz="6500">
          <a:solidFill>
            <a:schemeClr val="tx1"/>
          </a:solidFill>
          <a:latin typeface="+mn-lt"/>
          <a:ea typeface="+mn-ea"/>
        </a:defRPr>
      </a:lvl2pPr>
      <a:lvl3pPr marL="2648903" indent="-529781" algn="l" rtl="0" eaLnBrk="1" fontAlgn="base" hangingPunct="1">
        <a:spcBef>
          <a:spcPct val="20000"/>
        </a:spcBef>
        <a:spcAft>
          <a:spcPct val="0"/>
        </a:spcAft>
        <a:buChar char="•"/>
        <a:defRPr sz="5600">
          <a:solidFill>
            <a:schemeClr val="tx1"/>
          </a:solidFill>
          <a:latin typeface="+mn-lt"/>
          <a:ea typeface="+mn-ea"/>
        </a:defRPr>
      </a:lvl3pPr>
      <a:lvl4pPr marL="3708464" indent="-529781" algn="l" rtl="0" eaLnBrk="1" fontAlgn="base" hangingPunct="1">
        <a:spcBef>
          <a:spcPct val="20000"/>
        </a:spcBef>
        <a:spcAft>
          <a:spcPct val="0"/>
        </a:spcAft>
        <a:buChar char="–"/>
        <a:defRPr sz="4600">
          <a:solidFill>
            <a:schemeClr val="tx1"/>
          </a:solidFill>
          <a:latin typeface="+mn-lt"/>
          <a:ea typeface="+mn-ea"/>
        </a:defRPr>
      </a:lvl4pPr>
      <a:lvl5pPr marL="4768025" indent="-529781" algn="l" rtl="0" eaLnBrk="1" fontAlgn="base" hangingPunct="1">
        <a:spcBef>
          <a:spcPct val="20000"/>
        </a:spcBef>
        <a:spcAft>
          <a:spcPct val="0"/>
        </a:spcAft>
        <a:buChar char="»"/>
        <a:defRPr sz="4600">
          <a:solidFill>
            <a:schemeClr val="tx1"/>
          </a:solidFill>
          <a:latin typeface="+mn-lt"/>
          <a:ea typeface="+mn-ea"/>
        </a:defRPr>
      </a:lvl5pPr>
      <a:lvl6pPr marL="5827586" indent="-529781" algn="l" rtl="0" eaLnBrk="1" fontAlgn="base" hangingPunct="1">
        <a:spcBef>
          <a:spcPct val="20000"/>
        </a:spcBef>
        <a:spcAft>
          <a:spcPct val="0"/>
        </a:spcAft>
        <a:buChar char="»"/>
        <a:defRPr sz="4600">
          <a:solidFill>
            <a:schemeClr val="tx1"/>
          </a:solidFill>
          <a:latin typeface="+mn-lt"/>
          <a:ea typeface="+mn-ea"/>
        </a:defRPr>
      </a:lvl6pPr>
      <a:lvl7pPr marL="6887147" indent="-529781" algn="l" rtl="0" eaLnBrk="1" fontAlgn="base" hangingPunct="1">
        <a:spcBef>
          <a:spcPct val="20000"/>
        </a:spcBef>
        <a:spcAft>
          <a:spcPct val="0"/>
        </a:spcAft>
        <a:buChar char="»"/>
        <a:defRPr sz="4600">
          <a:solidFill>
            <a:schemeClr val="tx1"/>
          </a:solidFill>
          <a:latin typeface="+mn-lt"/>
          <a:ea typeface="+mn-ea"/>
        </a:defRPr>
      </a:lvl7pPr>
      <a:lvl8pPr marL="7946708" indent="-529781" algn="l" rtl="0" eaLnBrk="1" fontAlgn="base" hangingPunct="1">
        <a:spcBef>
          <a:spcPct val="20000"/>
        </a:spcBef>
        <a:spcAft>
          <a:spcPct val="0"/>
        </a:spcAft>
        <a:buChar char="»"/>
        <a:defRPr sz="4600">
          <a:solidFill>
            <a:schemeClr val="tx1"/>
          </a:solidFill>
          <a:latin typeface="+mn-lt"/>
          <a:ea typeface="+mn-ea"/>
        </a:defRPr>
      </a:lvl8pPr>
      <a:lvl9pPr marL="9006269" indent="-529781" algn="l" rtl="0" eaLnBrk="1" fontAlgn="base" hangingPunct="1">
        <a:spcBef>
          <a:spcPct val="20000"/>
        </a:spcBef>
        <a:spcAft>
          <a:spcPct val="0"/>
        </a:spcAft>
        <a:buChar char="»"/>
        <a:defRPr sz="4600">
          <a:solidFill>
            <a:schemeClr val="tx1"/>
          </a:solidFill>
          <a:latin typeface="+mn-lt"/>
          <a:ea typeface="+mn-ea"/>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6" name="TextBox 5"/>
          <p:cNvSpPr txBox="1"/>
          <p:nvPr/>
        </p:nvSpPr>
        <p:spPr>
          <a:xfrm>
            <a:off x="7881118" y="4238095"/>
            <a:ext cx="13289559" cy="1015642"/>
          </a:xfrm>
          <a:prstGeom prst="rect">
            <a:avLst/>
          </a:prstGeom>
          <a:noFill/>
        </p:spPr>
        <p:txBody>
          <a:bodyPr wrap="square" lIns="91418" tIns="45710" rIns="91418" bIns="45710" rtlCol="0">
            <a:spAutoFit/>
          </a:bodyPr>
          <a:lstStyle/>
          <a:p>
            <a:r>
              <a:rPr lang="zh-CN" altLang="en-US" sz="6000" b="1" dirty="0" smtClean="0">
                <a:solidFill>
                  <a:srgbClr val="A88A77"/>
                </a:solidFill>
                <a:latin typeface="微软雅黑" panose="020B0503020204020204" pitchFamily="34" charset="-122"/>
                <a:ea typeface="微软雅黑" panose="020B0503020204020204" pitchFamily="34" charset="-122"/>
              </a:rPr>
              <a:t>答题模板</a:t>
            </a:r>
            <a:r>
              <a:rPr lang="en-US" altLang="zh-CN" sz="6000" b="1" dirty="0" smtClean="0">
                <a:solidFill>
                  <a:srgbClr val="A88A77"/>
                </a:solidFill>
                <a:latin typeface="微软雅黑" panose="020B0503020204020204" pitchFamily="34" charset="-122"/>
                <a:ea typeface="微软雅黑" panose="020B0503020204020204" pitchFamily="34" charset="-122"/>
              </a:rPr>
              <a:t>9</a:t>
            </a:r>
            <a:endParaRPr lang="zh-CN" altLang="en-US" sz="6000" b="1" dirty="0">
              <a:solidFill>
                <a:srgbClr val="A88A77"/>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81118" y="5173950"/>
            <a:ext cx="14787665" cy="1631196"/>
          </a:xfrm>
          <a:prstGeom prst="rect">
            <a:avLst/>
          </a:prstGeom>
          <a:noFill/>
        </p:spPr>
        <p:txBody>
          <a:bodyPr wrap="square" lIns="91418" tIns="45710" rIns="91418" bIns="45710" rtlCol="0">
            <a:spAutoFit/>
          </a:bodyPr>
          <a:lstStyle/>
          <a:p>
            <a:r>
              <a:rPr lang="zh-CN" altLang="en-US" sz="10000" b="1" dirty="0" smtClean="0">
                <a:solidFill>
                  <a:srgbClr val="404040"/>
                </a:solidFill>
                <a:latin typeface="微软雅黑" panose="020B0503020204020204" pitchFamily="34" charset="-122"/>
                <a:ea typeface="微软雅黑" panose="020B0503020204020204" pitchFamily="34" charset="-122"/>
              </a:rPr>
              <a:t>资源跨区域调配的分析型</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9" name="矩形 8"/>
          <p:cNvSpPr/>
          <p:nvPr/>
        </p:nvSpPr>
        <p:spPr>
          <a:xfrm>
            <a:off x="1951764" y="2303433"/>
            <a:ext cx="20227025" cy="992559"/>
          </a:xfrm>
          <a:prstGeom prst="rect">
            <a:avLst/>
          </a:prstGeom>
        </p:spPr>
        <p:txBody>
          <a:bodyPr wrap="square" lIns="91418" tIns="45710" rIns="91418" bIns="45710">
            <a:spAutoFit/>
          </a:bodyPr>
          <a:lstStyle/>
          <a:p>
            <a:pPr algn="just">
              <a:lnSpc>
                <a:spcPct val="150000"/>
              </a:lnSpc>
              <a:spcAft>
                <a:spcPts val="0"/>
              </a:spcAft>
            </a:pP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简述“川气东送”工程对乙经济区发展的影响。</a:t>
            </a:r>
          </a:p>
        </p:txBody>
      </p:sp>
      <p:sp>
        <p:nvSpPr>
          <p:cNvPr id="8" name="矩形 7"/>
          <p:cNvSpPr/>
          <p:nvPr/>
        </p:nvSpPr>
        <p:spPr>
          <a:xfrm>
            <a:off x="2232572" y="3492797"/>
            <a:ext cx="20234247" cy="25202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ctr"/>
          <a:lstStyle/>
          <a:p>
            <a:pPr algn="ctr"/>
            <a:endParaRPr lang="zh-CN" altLang="en-US"/>
          </a:p>
        </p:txBody>
      </p:sp>
      <p:sp>
        <p:nvSpPr>
          <p:cNvPr id="12" name="矩形 11"/>
          <p:cNvSpPr/>
          <p:nvPr/>
        </p:nvSpPr>
        <p:spPr>
          <a:xfrm>
            <a:off x="2520607" y="3614786"/>
            <a:ext cx="19625448" cy="2312921"/>
          </a:xfrm>
          <a:prstGeom prst="rect">
            <a:avLst/>
          </a:prstGeom>
        </p:spPr>
        <p:txBody>
          <a:bodyPr wrap="square" lIns="91418" tIns="45710" rIns="91418" bIns="45710">
            <a:spAutoFit/>
          </a:bodyPr>
          <a:lstStyle/>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缓解乙经济区能源紧张的状况</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优化该经济区能源消费结构</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促进经济发展</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减轻该经济区的环境污染。</a:t>
            </a:r>
            <a:endPar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参照西气东输工程对资源调入地的影响</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结合该工程实际回答。</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9" name="矩形 8"/>
          <p:cNvSpPr/>
          <p:nvPr/>
        </p:nvSpPr>
        <p:spPr>
          <a:xfrm>
            <a:off x="1951764" y="2303433"/>
            <a:ext cx="20227025" cy="992559"/>
          </a:xfrm>
          <a:prstGeom prst="rect">
            <a:avLst/>
          </a:prstGeom>
        </p:spPr>
        <p:txBody>
          <a:bodyPr wrap="square" lIns="91418" tIns="45710" rIns="91418" bIns="45710">
            <a:spAutoFit/>
          </a:bodyPr>
          <a:lstStyle/>
          <a:p>
            <a:pPr algn="just">
              <a:lnSpc>
                <a:spcPct val="150000"/>
              </a:lnSpc>
              <a:spcAft>
                <a:spcPts val="0"/>
              </a:spcAft>
            </a:pP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与乙经济区相比</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甲经济区发展工业的地理优势有哪些</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p:txBody>
      </p:sp>
      <p:sp>
        <p:nvSpPr>
          <p:cNvPr id="8" name="矩形 7"/>
          <p:cNvSpPr/>
          <p:nvPr/>
        </p:nvSpPr>
        <p:spPr>
          <a:xfrm>
            <a:off x="2232572" y="3492797"/>
            <a:ext cx="20234247" cy="25202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ctr"/>
          <a:lstStyle/>
          <a:p>
            <a:pPr algn="ctr"/>
            <a:endParaRPr lang="zh-CN" altLang="en-US"/>
          </a:p>
        </p:txBody>
      </p:sp>
      <p:sp>
        <p:nvSpPr>
          <p:cNvPr id="12" name="矩形 11"/>
          <p:cNvSpPr/>
          <p:nvPr/>
        </p:nvSpPr>
        <p:spPr>
          <a:xfrm>
            <a:off x="2520607" y="3614786"/>
            <a:ext cx="19625448" cy="2312921"/>
          </a:xfrm>
          <a:prstGeom prst="rect">
            <a:avLst/>
          </a:prstGeom>
        </p:spPr>
        <p:txBody>
          <a:bodyPr wrap="square" lIns="91418" tIns="45710" rIns="91418" bIns="45710">
            <a:spAutoFit/>
          </a:bodyPr>
          <a:lstStyle/>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甲经济区位于长江上游</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土地广阔</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价格较低</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矿产、水能等</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资源丰富</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劳动力丰富且廉价</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经济发展潜力大</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政策支持</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市场广阔。</a:t>
            </a:r>
            <a:endPar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甲经济区为成渝经济区</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结合所学知识分析。</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grpSp>
        <p:nvGrpSpPr>
          <p:cNvPr id="6" name="组合 5"/>
          <p:cNvGrpSpPr/>
          <p:nvPr/>
        </p:nvGrpSpPr>
        <p:grpSpPr>
          <a:xfrm>
            <a:off x="1951764" y="1517618"/>
            <a:ext cx="2677892" cy="692497"/>
            <a:chOff x="2074961" y="4276948"/>
            <a:chExt cx="2677891" cy="692496"/>
          </a:xfrm>
        </p:grpSpPr>
        <p:pic>
          <p:nvPicPr>
            <p:cNvPr id="7"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1" y="4276948"/>
              <a:ext cx="2287292" cy="692496"/>
            </a:xfrm>
            <a:prstGeom prst="rect">
              <a:avLst/>
            </a:prstGeom>
          </p:spPr>
          <p:txBody>
            <a:bodyPr wrap="none">
              <a:spAutoFit/>
            </a:bodyPr>
            <a:lstStyle/>
            <a:p>
              <a:r>
                <a:rPr lang="zh-CN" altLang="en-US" sz="3900" spc="199" dirty="0" smtClean="0">
                  <a:solidFill>
                    <a:schemeClr val="bg1"/>
                  </a:solidFill>
                  <a:latin typeface="微软雅黑" panose="020B0503020204020204" pitchFamily="34" charset="-122"/>
                  <a:ea typeface="微软雅黑" panose="020B0503020204020204" pitchFamily="34" charset="-122"/>
                </a:rPr>
                <a:t>典例呈现</a:t>
              </a:r>
              <a:endParaRPr lang="zh-CN" altLang="en-US" sz="3900" spc="199"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51764" y="2303434"/>
            <a:ext cx="10289922" cy="4593545"/>
          </a:xfrm>
          <a:prstGeom prst="rect">
            <a:avLst/>
          </a:prstGeom>
        </p:spPr>
        <p:txBody>
          <a:bodyPr wrap="square" lIns="91418" tIns="45710" rIns="91418" bIns="45710">
            <a:spAutoFit/>
          </a:bodyPr>
          <a:lstStyle/>
          <a:p>
            <a:pPr algn="just">
              <a:lnSpc>
                <a:spcPct val="150000"/>
              </a:lnSpc>
              <a:spcAft>
                <a:spcPts val="0"/>
              </a:spcAft>
            </a:pP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广东卷</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山东省南部的南四湖由微山湖、昭阳湖、独山湖、南阳湖组成</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是南水北调东线工程的重要通道</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沿湖地区工业以煤炭、电力、造纸为主。根据材料</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结合所学知识</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完成问题。</a:t>
            </a:r>
          </a:p>
          <a:p>
            <a:pPr algn="just">
              <a:lnSpc>
                <a:spcPct val="150000"/>
              </a:lnSpc>
              <a:spcAft>
                <a:spcPts val="0"/>
              </a:spcAft>
            </a:pP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材料一　南四湖地理位置示意图</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M9-1)</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p:txBody>
      </p:sp>
      <p:sp>
        <p:nvSpPr>
          <p:cNvPr id="15" name="TextBox 14"/>
          <p:cNvSpPr txBox="1"/>
          <p:nvPr/>
        </p:nvSpPr>
        <p:spPr>
          <a:xfrm>
            <a:off x="16634173" y="8533359"/>
            <a:ext cx="2071702" cy="692477"/>
          </a:xfrm>
          <a:prstGeom prst="rect">
            <a:avLst/>
          </a:prstGeom>
          <a:noFill/>
        </p:spPr>
        <p:txBody>
          <a:bodyPr wrap="square" lIns="91418" tIns="45710" rIns="91418" bIns="45710" rtlCol="0">
            <a:spAutoFit/>
          </a:bodyPr>
          <a:lstStyle/>
          <a:p>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M9­1</a:t>
            </a:r>
            <a:endParaRPr lang="zh-CN" altLang="en-US" sz="39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2" name="5gddl6.jpg" descr="id:2147530090;FounderCES"/>
          <p:cNvPicPr/>
          <p:nvPr/>
        </p:nvPicPr>
        <p:blipFill>
          <a:blip r:embed="rId3" cstate="print"/>
          <a:stretch>
            <a:fillRect/>
          </a:stretch>
        </p:blipFill>
        <p:spPr>
          <a:xfrm>
            <a:off x="12961765" y="2772719"/>
            <a:ext cx="8145649" cy="526888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9" name="矩形 8"/>
          <p:cNvSpPr/>
          <p:nvPr/>
        </p:nvSpPr>
        <p:spPr>
          <a:xfrm>
            <a:off x="1951764" y="2303434"/>
            <a:ext cx="10289922" cy="1892806"/>
          </a:xfrm>
          <a:prstGeom prst="rect">
            <a:avLst/>
          </a:prstGeom>
        </p:spPr>
        <p:txBody>
          <a:bodyPr wrap="square" lIns="91418" tIns="45710" rIns="91418" bIns="45710">
            <a:spAutoFit/>
          </a:bodyPr>
          <a:lstStyle/>
          <a:p>
            <a:pPr algn="just">
              <a:lnSpc>
                <a:spcPct val="150000"/>
              </a:lnSpc>
              <a:spcAft>
                <a:spcPts val="0"/>
              </a:spcAft>
            </a:pP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　南四湖及周边地区</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1982</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年与</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年各景观类型面积统计图</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M9-2)</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p:txBody>
      </p:sp>
      <p:sp>
        <p:nvSpPr>
          <p:cNvPr id="15" name="TextBox 14"/>
          <p:cNvSpPr txBox="1"/>
          <p:nvPr/>
        </p:nvSpPr>
        <p:spPr>
          <a:xfrm>
            <a:off x="5328919" y="10045526"/>
            <a:ext cx="2071702" cy="692477"/>
          </a:xfrm>
          <a:prstGeom prst="rect">
            <a:avLst/>
          </a:prstGeom>
          <a:noFill/>
        </p:spPr>
        <p:txBody>
          <a:bodyPr wrap="square" lIns="91418" tIns="45710" rIns="91418" bIns="45710" rtlCol="0">
            <a:spAutoFit/>
          </a:bodyPr>
          <a:lstStyle/>
          <a:p>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M9-2</a:t>
            </a:r>
          </a:p>
        </p:txBody>
      </p:sp>
      <p:pic>
        <p:nvPicPr>
          <p:cNvPr id="10" name="5GDDL7a.EPS" descr="id:2147530097;FounderCES"/>
          <p:cNvPicPr/>
          <p:nvPr/>
        </p:nvPicPr>
        <p:blipFill>
          <a:blip r:embed="rId2" cstate="print"/>
          <a:stretch>
            <a:fillRect/>
          </a:stretch>
        </p:blipFill>
        <p:spPr>
          <a:xfrm>
            <a:off x="2664620" y="4860951"/>
            <a:ext cx="8173085" cy="4248471"/>
          </a:xfrm>
          <a:prstGeom prst="rect">
            <a:avLst/>
          </a:prstGeom>
        </p:spPr>
      </p:pic>
      <p:sp>
        <p:nvSpPr>
          <p:cNvPr id="11" name="矩形 10"/>
          <p:cNvSpPr/>
          <p:nvPr/>
        </p:nvSpPr>
        <p:spPr>
          <a:xfrm>
            <a:off x="12529717" y="2484688"/>
            <a:ext cx="10009113" cy="1892806"/>
          </a:xfrm>
          <a:prstGeom prst="rect">
            <a:avLst/>
          </a:prstGeom>
        </p:spPr>
        <p:txBody>
          <a:bodyPr wrap="square" lIns="91418" tIns="45710" rIns="91418" bIns="45710">
            <a:spAutoFit/>
          </a:bodyPr>
          <a:lstStyle/>
          <a:p>
            <a:pPr algn="just">
              <a:lnSpc>
                <a:spcPct val="150000"/>
              </a:lnSpc>
              <a:spcAft>
                <a:spcPts val="0"/>
              </a:spcAft>
            </a:pP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分析南水北调东线工程通水后对南四湖地理环境可能带来的有利影响。</a:t>
            </a:r>
          </a:p>
        </p:txBody>
      </p:sp>
      <p:sp>
        <p:nvSpPr>
          <p:cNvPr id="13" name="矩形 12"/>
          <p:cNvSpPr/>
          <p:nvPr/>
        </p:nvSpPr>
        <p:spPr>
          <a:xfrm>
            <a:off x="12385699" y="5099002"/>
            <a:ext cx="10297144" cy="59546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ctr"/>
          <a:lstStyle/>
          <a:p>
            <a:pPr algn="ctr"/>
            <a:endParaRPr lang="zh-CN" altLang="en-US"/>
          </a:p>
        </p:txBody>
      </p:sp>
      <p:sp>
        <p:nvSpPr>
          <p:cNvPr id="14" name="矩形 13"/>
          <p:cNvSpPr/>
          <p:nvPr/>
        </p:nvSpPr>
        <p:spPr>
          <a:xfrm>
            <a:off x="12601727" y="5220990"/>
            <a:ext cx="9760352" cy="6013934"/>
          </a:xfrm>
          <a:prstGeom prst="rect">
            <a:avLst/>
          </a:prstGeom>
        </p:spPr>
        <p:txBody>
          <a:bodyPr wrap="square" lIns="91418" tIns="45710" rIns="91418" bIns="45710">
            <a:spAutoFit/>
          </a:bodyPr>
          <a:lstStyle/>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南四湖水量增加</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湖面增大</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改善局部地区的气候</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使周围地区气候湿润</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利于水生生物的生长</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增加生物的多样性</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水量增加</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利于通航</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利于发展养殖业及旅游业。</a:t>
            </a:r>
            <a:endPar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第南水北调通水对南四湖的有利影响主要表现为</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水质改善</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湿地作用增强</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水量增加</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通航能力提高</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水产养殖及旅游业的发展条件改善</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9" name="矩形 8"/>
          <p:cNvSpPr/>
          <p:nvPr/>
        </p:nvSpPr>
        <p:spPr>
          <a:xfrm>
            <a:off x="1951764" y="2303433"/>
            <a:ext cx="20227025" cy="992559"/>
          </a:xfrm>
          <a:prstGeom prst="rect">
            <a:avLst/>
          </a:prstGeom>
        </p:spPr>
        <p:txBody>
          <a:bodyPr wrap="square" lIns="91418" tIns="45710" rIns="91418" bIns="45710">
            <a:spAutoFit/>
          </a:bodyPr>
          <a:lstStyle/>
          <a:p>
            <a:pPr algn="just">
              <a:lnSpc>
                <a:spcPct val="150000"/>
              </a:lnSpc>
              <a:spcAft>
                <a:spcPts val="0"/>
              </a:spcAft>
            </a:pP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为了满足调水的水质要求</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南四湖沿湖地区工业发展应采取哪些措施</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p>
        </p:txBody>
      </p:sp>
      <p:sp>
        <p:nvSpPr>
          <p:cNvPr id="8" name="矩形 7"/>
          <p:cNvSpPr/>
          <p:nvPr/>
        </p:nvSpPr>
        <p:spPr>
          <a:xfrm>
            <a:off x="2232572" y="3492797"/>
            <a:ext cx="20234247" cy="25202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ctr"/>
          <a:lstStyle/>
          <a:p>
            <a:pPr algn="ctr"/>
            <a:endParaRPr lang="zh-CN" altLang="en-US"/>
          </a:p>
        </p:txBody>
      </p:sp>
      <p:sp>
        <p:nvSpPr>
          <p:cNvPr id="12" name="矩形 11"/>
          <p:cNvSpPr/>
          <p:nvPr/>
        </p:nvSpPr>
        <p:spPr>
          <a:xfrm>
            <a:off x="2520607" y="3614786"/>
            <a:ext cx="19625448" cy="2312921"/>
          </a:xfrm>
          <a:prstGeom prst="rect">
            <a:avLst/>
          </a:prstGeom>
        </p:spPr>
        <p:txBody>
          <a:bodyPr wrap="square" lIns="91418" tIns="45710" rIns="91418" bIns="45710">
            <a:spAutoFit/>
          </a:bodyPr>
          <a:lstStyle/>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禁止沿湖地区发展污水排放量较大的工业</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提高工业污水处理技术水平及水资源循环使用水平</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加强对沿岸工业发展的监督检查</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制定相关的规章制度</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提高当地居民的环保意识。</a:t>
            </a:r>
            <a:endPar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主要从工业治污角度去思考</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如制定污水排放标准</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加强污水的循环利用</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grpSp>
        <p:nvGrpSpPr>
          <p:cNvPr id="2" name="组合 5"/>
          <p:cNvGrpSpPr/>
          <p:nvPr/>
        </p:nvGrpSpPr>
        <p:grpSpPr>
          <a:xfrm>
            <a:off x="2074962" y="1920821"/>
            <a:ext cx="2677892" cy="692497"/>
            <a:chOff x="2074961" y="4276948"/>
            <a:chExt cx="2677891" cy="692496"/>
          </a:xfrm>
        </p:grpSpPr>
        <p:pic>
          <p:nvPicPr>
            <p:cNvPr id="7"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1" y="4276948"/>
              <a:ext cx="2287292" cy="692496"/>
            </a:xfrm>
            <a:prstGeom prst="rect">
              <a:avLst/>
            </a:prstGeom>
          </p:spPr>
          <p:txBody>
            <a:bodyPr wrap="none">
              <a:spAutoFit/>
            </a:bodyPr>
            <a:lstStyle/>
            <a:p>
              <a:r>
                <a:rPr lang="zh-CN" altLang="en-US" sz="3900" spc="199" dirty="0" smtClean="0">
                  <a:solidFill>
                    <a:schemeClr val="bg1"/>
                  </a:solidFill>
                  <a:latin typeface="微软雅黑" panose="020B0503020204020204" pitchFamily="34" charset="-122"/>
                  <a:ea typeface="微软雅黑" panose="020B0503020204020204" pitchFamily="34" charset="-122"/>
                </a:rPr>
                <a:t>思维建模</a:t>
              </a:r>
              <a:endParaRPr lang="zh-CN" altLang="en-US" sz="3900" spc="199"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872532" y="2916735"/>
            <a:ext cx="19871439" cy="872526"/>
          </a:xfrm>
          <a:prstGeom prst="rect">
            <a:avLst/>
          </a:prstGeom>
        </p:spPr>
        <p:txBody>
          <a:bodyPr wrap="square" lIns="91418" tIns="45710" rIns="91418" bIns="45710">
            <a:spAutoFit/>
          </a:bodyPr>
          <a:lstStyle/>
          <a:p>
            <a:pPr algn="just">
              <a:lnSpc>
                <a:spcPct val="130000"/>
              </a:lnSpc>
              <a:spcAft>
                <a:spcPts val="0"/>
              </a:spcAft>
            </a:pPr>
            <a:r>
              <a:rPr lang="en-US" altLang="zh-CN" sz="3900" b="1" dirty="0" smtClean="0">
                <a:latin typeface="微软雅黑" panose="020B0503020204020204" pitchFamily="34" charset="-122"/>
                <a:ea typeface="微软雅黑" panose="020B0503020204020204" pitchFamily="34" charset="-122"/>
              </a:rPr>
              <a:t>1.</a:t>
            </a:r>
            <a:r>
              <a:rPr lang="zh-CN" altLang="en-US" sz="3900" b="1" dirty="0" smtClean="0">
                <a:latin typeface="微软雅黑" panose="020B0503020204020204" pitchFamily="34" charset="-122"/>
                <a:ea typeface="微软雅黑" panose="020B0503020204020204" pitchFamily="34" charset="-122"/>
              </a:rPr>
              <a:t>资源跨区域调配问题的思维流程</a:t>
            </a:r>
            <a:endParaRPr lang="zh-CN" altLang="en-US" sz="3700" b="1"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10369476" y="9325446"/>
            <a:ext cx="2571768" cy="692477"/>
          </a:xfrm>
          <a:prstGeom prst="rect">
            <a:avLst/>
          </a:prstGeom>
          <a:noFill/>
        </p:spPr>
        <p:txBody>
          <a:bodyPr wrap="square" lIns="91418" tIns="45710" rIns="91418" bIns="45710" rtlCol="0">
            <a:spAutoFit/>
          </a:bodyPr>
          <a:lstStyle/>
          <a:p>
            <a:r>
              <a:rPr lang="zh-CN" altLang="en-US" sz="3900" dirty="0" smtClean="0">
                <a:latin typeface="微软雅黑" panose="020B0503020204020204" pitchFamily="34" charset="-122"/>
                <a:ea typeface="微软雅黑" panose="020B0503020204020204" pitchFamily="34" charset="-122"/>
              </a:rPr>
              <a:t>图</a:t>
            </a:r>
            <a:r>
              <a:rPr lang="en-US" altLang="zh-CN" sz="3900" dirty="0" smtClean="0">
                <a:latin typeface="微软雅黑" panose="020B0503020204020204" pitchFamily="34" charset="-122"/>
                <a:ea typeface="微软雅黑" panose="020B0503020204020204" pitchFamily="34" charset="-122"/>
              </a:rPr>
              <a:t>M9-3</a:t>
            </a:r>
          </a:p>
        </p:txBody>
      </p:sp>
      <p:pic>
        <p:nvPicPr>
          <p:cNvPr id="10" name="yd494.EPS" descr="id:2147530111;FounderCES"/>
          <p:cNvPicPr/>
          <p:nvPr/>
        </p:nvPicPr>
        <p:blipFill>
          <a:blip r:embed="rId3" cstate="print"/>
          <a:stretch>
            <a:fillRect/>
          </a:stretch>
        </p:blipFill>
        <p:spPr>
          <a:xfrm>
            <a:off x="4824864" y="4428903"/>
            <a:ext cx="13914468" cy="4608511"/>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9" name="矩形 8"/>
          <p:cNvSpPr/>
          <p:nvPr/>
        </p:nvSpPr>
        <p:spPr>
          <a:xfrm>
            <a:off x="1880326" y="2206515"/>
            <a:ext cx="19871439" cy="6394038"/>
          </a:xfrm>
          <a:prstGeom prst="rect">
            <a:avLst/>
          </a:prstGeom>
        </p:spPr>
        <p:txBody>
          <a:bodyPr wrap="square" lIns="91418" tIns="45710" rIns="91418" bIns="45710">
            <a:spAutoFit/>
          </a:bodyPr>
          <a:lstStyle/>
          <a:p>
            <a:pPr>
              <a:lnSpc>
                <a:spcPct val="150000"/>
              </a:lnSpc>
            </a:pPr>
            <a:r>
              <a:rPr lang="en-US" altLang="zh-CN" sz="3900" b="1" kern="100" dirty="0" smtClean="0">
                <a:latin typeface="微软雅黑" panose="020B0503020204020204" pitchFamily="34" charset="-122"/>
                <a:ea typeface="微软雅黑" panose="020B0503020204020204" pitchFamily="34" charset="-122"/>
                <a:cs typeface="Courier New" panose="02070309020205020404" pitchFamily="49" charset="0"/>
              </a:rPr>
              <a:t>2.</a:t>
            </a:r>
            <a:r>
              <a:rPr lang="zh-CN" altLang="en-US" sz="3900" b="1" kern="100" dirty="0" smtClean="0">
                <a:latin typeface="微软雅黑" panose="020B0503020204020204" pitchFamily="34" charset="-122"/>
                <a:ea typeface="微软雅黑" panose="020B0503020204020204" pitchFamily="34" charset="-122"/>
                <a:cs typeface="Courier New" panose="02070309020205020404" pitchFamily="49" charset="0"/>
              </a:rPr>
              <a:t>资源跨区域调配问题分析的主要内容</a:t>
            </a:r>
          </a:p>
          <a:p>
            <a:pPr>
              <a:lnSpc>
                <a:spcPct val="150000"/>
              </a:lnSpc>
            </a:pP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资源跨区域调配问题主要从原因、解决资源短缺的途径、线路选择、工程影响等方面进行分析。</a:t>
            </a:r>
          </a:p>
          <a:p>
            <a:pPr>
              <a:lnSpc>
                <a:spcPct val="150000"/>
              </a:lnSpc>
            </a:pP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(1)</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跨区域调配资源的原因</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资源分布与消费存在空间分布上的差异</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即明确该资源分布规律及分布较多的地区</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同时明确该资源紧缺区及紧缺的原因</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包括为何分布较少、为何需求量大、利用过程中存在的问题等。</a:t>
            </a:r>
          </a:p>
          <a:p>
            <a:pPr>
              <a:lnSpc>
                <a:spcPct val="150000"/>
              </a:lnSpc>
            </a:pP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(2)</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解决资源短缺的途径</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包括提高资源利用率</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节约资源</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寻找替代品和跨区域调配资源</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等等。</a:t>
            </a: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9" name="矩形 8"/>
          <p:cNvSpPr/>
          <p:nvPr/>
        </p:nvSpPr>
        <p:spPr>
          <a:xfrm>
            <a:off x="1880326" y="2017680"/>
            <a:ext cx="19871439" cy="5493791"/>
          </a:xfrm>
          <a:prstGeom prst="rect">
            <a:avLst/>
          </a:prstGeom>
        </p:spPr>
        <p:txBody>
          <a:bodyPr wrap="square" lIns="91418" tIns="45710" rIns="91418" bIns="45710">
            <a:spAutoFit/>
          </a:bodyPr>
          <a:lstStyle/>
          <a:p>
            <a:pPr>
              <a:lnSpc>
                <a:spcPct val="150000"/>
              </a:lnSpc>
            </a:pP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(3)</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资源跨区域调配路线选择的影响因素</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要能保证稳定、安全的资源供应</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工程的造价</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沿线地形、河流等自然条件和城市分布等社会经济条件</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要尽量避免造成严重的生态问题。</a:t>
            </a:r>
          </a:p>
          <a:p>
            <a:pPr>
              <a:lnSpc>
                <a:spcPct val="150000"/>
              </a:lnSpc>
            </a:pP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(4)</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资源跨区域调配工程的影响</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需从输出地和输入地两个方面来说明。对输出地侧重说明将资源优势转变为经济优势</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并进一步促进城市化和经济发展</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促进基础设施建设</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等等</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对输入地则突出说明缓解了资源短缺的问题</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促进经济的可持续发展</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以及促进该地区生态环境建设</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等等。</a:t>
            </a:r>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grpSp>
        <p:nvGrpSpPr>
          <p:cNvPr id="2" name="组合 5"/>
          <p:cNvGrpSpPr/>
          <p:nvPr/>
        </p:nvGrpSpPr>
        <p:grpSpPr>
          <a:xfrm>
            <a:off x="2074962" y="1920821"/>
            <a:ext cx="2677892" cy="692497"/>
            <a:chOff x="2074961" y="4276948"/>
            <a:chExt cx="2677891" cy="692496"/>
          </a:xfrm>
        </p:grpSpPr>
        <p:pic>
          <p:nvPicPr>
            <p:cNvPr id="7"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1" y="4276948"/>
              <a:ext cx="2287292" cy="692496"/>
            </a:xfrm>
            <a:prstGeom prst="rect">
              <a:avLst/>
            </a:prstGeom>
          </p:spPr>
          <p:txBody>
            <a:bodyPr wrap="none">
              <a:spAutoFit/>
            </a:bodyPr>
            <a:lstStyle/>
            <a:p>
              <a:r>
                <a:rPr lang="zh-CN" altLang="en-US" sz="3900" spc="199" smtClean="0">
                  <a:solidFill>
                    <a:schemeClr val="bg1"/>
                  </a:solidFill>
                  <a:latin typeface="微软雅黑" panose="020B0503020204020204" pitchFamily="34" charset="-122"/>
                  <a:ea typeface="微软雅黑" panose="020B0503020204020204" pitchFamily="34" charset="-122"/>
                </a:rPr>
                <a:t>应用提升</a:t>
              </a:r>
              <a:endParaRPr lang="zh-CN" altLang="en-US" sz="3900" spc="199"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51764" y="3204765"/>
            <a:ext cx="20717021" cy="2793052"/>
          </a:xfrm>
          <a:prstGeom prst="rect">
            <a:avLst/>
          </a:prstGeom>
        </p:spPr>
        <p:txBody>
          <a:bodyPr wrap="square" lIns="91418" tIns="45710" rIns="91418" bIns="45710">
            <a:spAutoFit/>
          </a:bodyPr>
          <a:lstStyle/>
          <a:p>
            <a:pPr algn="just">
              <a:lnSpc>
                <a:spcPct val="150000"/>
              </a:lnSpc>
              <a:spcAft>
                <a:spcPts val="0"/>
              </a:spcAft>
            </a:pP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“川气东送”工程是我国继“西气东输”工程后又一项天然气远距离管网输送工程。该工程西起四川普光气田</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跨越四川、重庆、湖北、江西、安徽、江苏、浙江、上海</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8</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省级行政区</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管道总长</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2170</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千米</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年输送天然气</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120</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亿立方米。读图</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M9-4,</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回答下列问题。</a:t>
            </a:r>
          </a:p>
        </p:txBody>
      </p:sp>
      <p:sp>
        <p:nvSpPr>
          <p:cNvPr id="10" name="矩形 9"/>
          <p:cNvSpPr/>
          <p:nvPr/>
        </p:nvSpPr>
        <p:spPr>
          <a:xfrm>
            <a:off x="8497269" y="11773719"/>
            <a:ext cx="8978696" cy="692477"/>
          </a:xfrm>
          <a:prstGeom prst="rect">
            <a:avLst/>
          </a:prstGeom>
        </p:spPr>
        <p:txBody>
          <a:bodyPr wrap="none" lIns="91418" tIns="45710" rIns="91418" bIns="45710">
            <a:spAutoFit/>
          </a:bodyPr>
          <a:lstStyle/>
          <a:p>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图</a:t>
            </a:r>
            <a:r>
              <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rPr>
              <a:t>M9-4</a:t>
            </a:r>
            <a:r>
              <a:rPr lang="zh-CN" altLang="en-US" sz="3900" kern="100" dirty="0" smtClean="0">
                <a:latin typeface="微软雅黑" panose="020B0503020204020204" pitchFamily="34" charset="-122"/>
                <a:ea typeface="微软雅黑" panose="020B0503020204020204" pitchFamily="34" charset="-122"/>
                <a:cs typeface="Courier New" panose="02070309020205020404" pitchFamily="49" charset="0"/>
              </a:rPr>
              <a:t>　“川气东送”工程线路示意图</a:t>
            </a:r>
            <a:endParaRPr lang="en-US" altLang="zh-CN" sz="39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1" name="9gh544.jpg" descr="id:2147530132;FounderCES"/>
          <p:cNvPicPr/>
          <p:nvPr/>
        </p:nvPicPr>
        <p:blipFill>
          <a:blip r:embed="rId3" cstate="print"/>
          <a:stretch>
            <a:fillRect/>
          </a:stretch>
        </p:blipFill>
        <p:spPr>
          <a:xfrm>
            <a:off x="7633173" y="6157095"/>
            <a:ext cx="9616281" cy="489654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16388" name="Rectangle 4"/>
          <p:cNvSpPr>
            <a:spLocks noChangeArrowheads="1"/>
          </p:cNvSpPr>
          <p:nvPr/>
        </p:nvSpPr>
        <p:spPr bwMode="auto">
          <a:xfrm>
            <a:off x="1" y="0"/>
            <a:ext cx="184686" cy="738644"/>
          </a:xfrm>
          <a:prstGeom prst="rect">
            <a:avLst/>
          </a:prstGeom>
          <a:noFill/>
          <a:ln w="9525">
            <a:noFill/>
            <a:miter lim="800000"/>
          </a:ln>
          <a:effectLst/>
        </p:spPr>
        <p:txBody>
          <a:bodyPr vert="horz" wrap="none" lIns="91418" tIns="45710" rIns="91418" bIns="45710" numCol="1" anchor="ctr" anchorCtr="0" compatLnSpc="1">
            <a:spAutoFit/>
          </a:bodyPr>
          <a:lstStyle/>
          <a:p>
            <a:endParaRPr lang="zh-CN" altLang="en-US"/>
          </a:p>
        </p:txBody>
      </p:sp>
      <p:sp>
        <p:nvSpPr>
          <p:cNvPr id="9" name="矩形 8"/>
          <p:cNvSpPr/>
          <p:nvPr/>
        </p:nvSpPr>
        <p:spPr>
          <a:xfrm>
            <a:off x="1951764" y="2303434"/>
            <a:ext cx="20227025" cy="992559"/>
          </a:xfrm>
          <a:prstGeom prst="rect">
            <a:avLst/>
          </a:prstGeom>
        </p:spPr>
        <p:txBody>
          <a:bodyPr wrap="square" lIns="91418" tIns="45710" rIns="91418" bIns="45710">
            <a:spAutoFit/>
          </a:bodyPr>
          <a:lstStyle/>
          <a:p>
            <a:pPr algn="just">
              <a:lnSpc>
                <a:spcPct val="150000"/>
              </a:lnSpc>
              <a:spcAft>
                <a:spcPts val="0"/>
              </a:spcAft>
            </a:pP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指出影响“川气东送”工程线路分布的主要因素</a:t>
            </a:r>
            <a:r>
              <a:rPr lang="en-US" altLang="zh-CN"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9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分析“川气东送”工程建设的原因。</a:t>
            </a:r>
          </a:p>
        </p:txBody>
      </p:sp>
      <p:sp>
        <p:nvSpPr>
          <p:cNvPr id="8" name="矩形 7"/>
          <p:cNvSpPr/>
          <p:nvPr/>
        </p:nvSpPr>
        <p:spPr>
          <a:xfrm>
            <a:off x="2232572" y="3492800"/>
            <a:ext cx="20234247"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ctr"/>
          <a:lstStyle/>
          <a:p>
            <a:pPr algn="ctr"/>
            <a:endParaRPr lang="zh-CN" altLang="en-US"/>
          </a:p>
        </p:txBody>
      </p:sp>
      <p:sp>
        <p:nvSpPr>
          <p:cNvPr id="12" name="矩形 11"/>
          <p:cNvSpPr/>
          <p:nvPr/>
        </p:nvSpPr>
        <p:spPr>
          <a:xfrm>
            <a:off x="2520607" y="3614787"/>
            <a:ext cx="19625448" cy="4533529"/>
          </a:xfrm>
          <a:prstGeom prst="rect">
            <a:avLst/>
          </a:prstGeom>
        </p:spPr>
        <p:txBody>
          <a:bodyPr wrap="square" lIns="91418" tIns="45710" rIns="91418" bIns="45710">
            <a:spAutoFit/>
          </a:bodyPr>
          <a:lstStyle/>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城市分布</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消费市场</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。建设原因</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乙经济区能源相对贫乏</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但经济发达</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人口密集</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对能源的需求量大</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甲经济区天然气资源丰富</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但经济欠发达</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人口密度相对较小</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对能源的需求量小</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资源优势得不到充分发挥。</a:t>
            </a:r>
            <a:endPar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据图示线路分布</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结合已学的资源调配线路影响因素可知</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影响“川气东送”工程线路分布的主要因素为消费市场</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城市分布</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。资源跨区域调配的原因是资源的生产和消费地区分布不均</a:t>
            </a:r>
            <a:r>
              <a:rPr lang="en-US" altLang="zh-CN"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7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据此再结合该工程具体情况分析。</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theme/theme1.xml><?xml version="1.0" encoding="utf-8"?>
<a:theme xmlns:a="http://schemas.openxmlformats.org/drawingml/2006/main" name="主题12">
  <a:themeElements>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主题12</Template>
  <TotalTime>10</TotalTime>
  <Words>919</Words>
  <Application>WPS 演示</Application>
  <PresentationFormat>自定义</PresentationFormat>
  <Paragraphs>35</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主题12</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2019-02-14T09:41:12Z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