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6"/>
  </p:notesMasterIdLst>
  <p:handoutMasterIdLst>
    <p:handoutMasterId r:id="rId17"/>
  </p:handoutMasterIdLst>
  <p:sldIdLst>
    <p:sldId id="293" r:id="rId2"/>
    <p:sldId id="302" r:id="rId3"/>
    <p:sldId id="303" r:id="rId4"/>
    <p:sldId id="315" r:id="rId5"/>
    <p:sldId id="304" r:id="rId6"/>
    <p:sldId id="307" r:id="rId7"/>
    <p:sldId id="316" r:id="rId8"/>
    <p:sldId id="309" r:id="rId9"/>
    <p:sldId id="310" r:id="rId10"/>
    <p:sldId id="311" r:id="rId11"/>
    <p:sldId id="317" r:id="rId12"/>
    <p:sldId id="312" r:id="rId13"/>
    <p:sldId id="319" r:id="rId14"/>
    <p:sldId id="318" r:id="rId15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329B61"/>
    <a:srgbClr val="339B61"/>
    <a:srgbClr val="404040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1" autoAdjust="0"/>
    <p:restoredTop sz="94706" autoAdjust="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小专题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水土流失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9429816" cy="367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减轻土壤侵蚀效果最明显的种植方式是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封山育林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乔灌结合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林草结合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乔木纯林</a:t>
            </a:r>
          </a:p>
        </p:txBody>
      </p:sp>
      <p:sp>
        <p:nvSpPr>
          <p:cNvPr id="6" name="矩形 5"/>
          <p:cNvSpPr/>
          <p:nvPr/>
        </p:nvSpPr>
        <p:spPr>
          <a:xfrm>
            <a:off x="11665620" y="2160556"/>
            <a:ext cx="9943266" cy="26283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09636" y="2374870"/>
            <a:ext cx="9644700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由表格内容可知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封山育林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无论是土壤的孔隙度、含水量、有机质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还是氮含量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都是最高的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减轻土壤侵蚀效果最为明显。</a:t>
            </a:r>
            <a:endParaRPr lang="zh-CN" altLang="en-US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9429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除减轻土壤侵蚀外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该退耕还林工程还能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增加土壤矿物质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提高土壤坚实度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增强抗旱涝能力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减少地下径流量</a:t>
            </a:r>
          </a:p>
        </p:txBody>
      </p:sp>
      <p:sp>
        <p:nvSpPr>
          <p:cNvPr id="6" name="矩形 5"/>
          <p:cNvSpPr/>
          <p:nvPr/>
        </p:nvSpPr>
        <p:spPr>
          <a:xfrm>
            <a:off x="12025660" y="2160556"/>
            <a:ext cx="9583226" cy="3996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69677" y="2374870"/>
            <a:ext cx="92846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减轻土壤侵蚀最明显的种植方式是封山育林。森林植被的增加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使地表水的下渗量增加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含水量增加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土壤的孔隙度增加。土壤的水分条件和土壤结构改善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有利于提高抗旱涝能力。</a:t>
            </a:r>
            <a:endParaRPr lang="zh-CN" altLang="en-US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8715436" cy="367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Z7-2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为我国荒漠化土地成因比例图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其中甲为物理及化学作用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如次生盐渍化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乙为工矿、交通等基本建设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。读图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4~5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</a:p>
        </p:txBody>
      </p:sp>
      <p:pic>
        <p:nvPicPr>
          <p:cNvPr id="8" name="9gh462.eps" descr="id:214752874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12692" y="6157094"/>
            <a:ext cx="5256584" cy="519450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92812" y="12061750"/>
            <a:ext cx="18389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Z7-2</a:t>
            </a:r>
            <a:endParaRPr lang="zh-CN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05580" y="2036951"/>
            <a:ext cx="110172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有关我国荒漠化的叙述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不正确的是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	(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我国荒漠化的成因主要是风蚀和水蚀</a:t>
            </a:r>
          </a:p>
          <a:p>
            <a:pPr>
              <a:lnSpc>
                <a:spcPct val="150000"/>
              </a:lnSpc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江南丘陵地区的荒漠化主要是由风蚀导致的</a:t>
            </a:r>
          </a:p>
          <a:p>
            <a:pPr>
              <a:lnSpc>
                <a:spcPct val="150000"/>
              </a:lnSpc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山西省土地荒漠化发展与工矿、交通等基本建设有关 </a:t>
            </a:r>
          </a:p>
          <a:p>
            <a:pPr>
              <a:lnSpc>
                <a:spcPct val="150000"/>
              </a:lnSpc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内蒙古高原西部的荒漠化主要是由风蚀导致的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0644" y="2628702"/>
            <a:ext cx="1908212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8676" y="2823932"/>
            <a:ext cx="18506056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我国荒漠化土地面积广大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干旱、半干旱地区风力作用强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主要的外力作用是风蚀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南方低山丘陵地区降水多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主要的外力作用是水蚀。山西省位于黄土高原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是我国重要的能源基地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其土地荒漠化发展与工矿、交通等基本建设有关。内蒙古西部气候干旱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其荒漠化主要是由风蚀导致的。</a:t>
            </a:r>
            <a:endParaRPr lang="zh-CN" altLang="en-US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94298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5.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云贵高原和黄土高原荒漠化的共同原因是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①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石灰岩广布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土层发育浅薄　②植被破坏　③土质疏松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直立性强　④降水强度大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多暴雨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A.①②	B.②④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C.①③	D.③④</a:t>
            </a:r>
          </a:p>
        </p:txBody>
      </p:sp>
      <p:sp>
        <p:nvSpPr>
          <p:cNvPr id="6" name="矩形 5"/>
          <p:cNvSpPr/>
          <p:nvPr/>
        </p:nvSpPr>
        <p:spPr>
          <a:xfrm>
            <a:off x="12025660" y="2160556"/>
            <a:ext cx="9583226" cy="49326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69677" y="2374870"/>
            <a:ext cx="9284660" cy="4343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云贵高原和黄土高原荒漠化的共同原因是水土流失严重。黄土高原水土流失严重的主要原因是植被破坏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夏季多暴雨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土质疏松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直立性强。云贵高原水土流失严重的主要原因是植被破坏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夏季多暴雨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石灰岩广布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土层发育浅薄。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916734"/>
            <a:ext cx="19871438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en-US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水土流失的概念</a:t>
            </a:r>
            <a:endParaRPr lang="en-US" altLang="zh-CN" sz="4000" b="1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98298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水土流失是指在水力、重力、风力等外力因素和人为因素的综合作用下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水土资源和土地生产力遭受的破坏及损失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包括土地表层侵蚀及水的损失。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en-US" sz="40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黄土高原的水土流失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原因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黄土高原水土流失的形成既有自然原因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也有人为原因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其中人为原因是现代水土流失的主要原因。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①自然原因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处于独特的过渡地带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从平原向山地高原过渡、从沿海向内陆过渡、从湿润向干旱过渡、从森林向草原过渡、从农业向牧业过渡的地带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各种自然要素相互交错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自然条件不够稳定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抵御自然灾害的能力低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破坏后恢复困难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生态系统脆弱。</a:t>
            </a:r>
            <a:endParaRPr lang="zh-CN" altLang="en-US" sz="4000" b="1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12492" y="2052638"/>
            <a:ext cx="21145648" cy="10140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地表破碎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沟壑纵横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谷坡陡峭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地表形态不稳定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黄土的土质疏松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垂直节理发育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碳酸钙含量高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抗侵蚀能力极弱。 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降水偏少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但季节分配不均。降水过于集中于夏季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且多暴雨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雨水冲刷作用强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是导致水土流失的重要原因。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植被稀少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使土壤失去保护层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极易引起水土流失。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多滑坡、塌陷、泥石流等地质灾害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加剧了水土流失。</a:t>
            </a: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②人为原因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开发历史悠久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随着人口的增长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农业垦荒规模不断扩大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长期不合理地利用土地资源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加上建筑宫殿、伐木烧薪、战争等的破坏。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不合理的土地利用。不合理的耕作制度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轮荒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使泥土裸露在外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易被水流带走。过度开垦、过度放牧、乱伐树木、开矿以及无计划地修建窑洞等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使植被和原生地面遭到破坏。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12492" y="2052638"/>
            <a:ext cx="21145648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40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危害</a:t>
            </a: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①使原本平坦的高原变得千沟万壑、支离破碎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同时把高原面肥沃的表土带走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使当地的土壤肥力下降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土地日益瘠薄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持水能力降低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干旱灾害频发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农业减产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甚至植物难以生存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环境不断恶化。</a:t>
            </a: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②使河流含沙量增大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泥沙大量淤积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使下游河床抬高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两岸地区汛期面临洪水威胁。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40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</a:t>
            </a: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调整土地利用结构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因地制宜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实行农林牧综合发展。以水土保持为中心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建立高产、稳产的基本农田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扩大林、草种植面积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改善天然草场质量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大力开展煤炭开发地区的土地复垦工作。</a:t>
            </a: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坚持“林、草工程与耕作措施相结合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经济、社会与生态效益相结合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治理与开发相结合”的原则。具体措施有工程措施、农业技术措施和生物措施。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9871438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模式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小流域综合治理。</a:t>
            </a:r>
          </a:p>
        </p:txBody>
      </p:sp>
      <p:pic>
        <p:nvPicPr>
          <p:cNvPr id="7" name="9gh461.eps" descr="id:214752872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57108" y="3060750"/>
            <a:ext cx="9746147" cy="77768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45540" y="11197654"/>
            <a:ext cx="1830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Z7-1</a:t>
            </a:r>
            <a:endParaRPr lang="zh-CN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803366"/>
            <a:ext cx="19871438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我国南方低山丘陵地区的水土流失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形成原因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地表起伏大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降水量大且时间长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水力侵蚀强烈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以降雨侵蚀为主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能源短缺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农村薪柴匮乏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农民滥砍滥伐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人多地少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对土地资源的过度开发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陡坡开荒等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危害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水土流失造成表层土壤侵蚀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红壤裸露甚至石质裸露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土地生产力大幅丧失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且难以恢复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形成“红色荒漠”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环境恢复困难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对江河下游地区造成危害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且江河下游地区多为重要的工农业生产基地和经济中心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因而造成的损失大。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治理措施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发展立体农业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植树造林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保持水土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营造薪炭林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发展沼气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开发小水电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推广生活用煤用气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等等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减少农村薪柴砍伐。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803366"/>
            <a:ext cx="198714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我国西南地区水土流失造成“石漠化”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原因和危害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原因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山高坡陡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降雨集中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冲刷力强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加上喀斯特地区成土速度缓慢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土层瘠薄、不易留存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人口增长过快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滥砍滥伐和土地不合理利用。危害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地表土层流失殆尽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岩石大面积裸露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土地生产力严重下降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地表无土、无水、无林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形成石质荒漠化。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治理措施</a:t>
            </a: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保土蓄水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植树造林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生态移民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等等。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题组巩固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638" y="2874936"/>
            <a:ext cx="195080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陕西冉家沟流域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约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35°N)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丘陵广布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黄土深厚。由于毁林开荒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该流域土壤侵蚀严重。为了改善生态环境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该流域实施退耕还林工程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主要种植豆科落叶乔木刺槐。下表示意冉家沟流域不同种植方式的表层土壤状况。据此完成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1~3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520603" y="6013078"/>
          <a:ext cx="18794088" cy="4992624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288925"/>
                <a:gridCol w="4072001"/>
                <a:gridCol w="3915386"/>
                <a:gridCol w="3602155"/>
                <a:gridCol w="3915621"/>
              </a:tblGrid>
              <a:tr h="2794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孔隙度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(%)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含水量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(%)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有机质含量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(g/kg)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氮含量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(g/kg)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97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封山育林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48.5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14.5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15.2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1.17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97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乔灌结合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42.6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13.8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13.8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0.95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97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林草结合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42.5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14.1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15.2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1.12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97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乔木纯林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39.4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13.4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12.8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0.94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97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撂荒地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39.1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12.2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12.3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0.87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520604" y="11125646"/>
            <a:ext cx="193701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孔隙度是指土壤孔隙容积占土体容积的百分比。水与空气共存并充满于土壤孔隙中。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9429816" cy="552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该流域退耕还林工程中种植刺槐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主要是因为刺槐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生长缓慢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消耗养分较少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生长迅速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且有固氮作用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性喜阴湿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适合湿润土壤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木材坚硬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且耐贫瘠土壤</a:t>
            </a:r>
          </a:p>
        </p:txBody>
      </p:sp>
      <p:sp>
        <p:nvSpPr>
          <p:cNvPr id="6" name="矩形 5"/>
          <p:cNvSpPr/>
          <p:nvPr/>
        </p:nvSpPr>
        <p:spPr>
          <a:xfrm>
            <a:off x="12169676" y="2160556"/>
            <a:ext cx="9439210" cy="55087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57708" y="2374870"/>
            <a:ext cx="8996628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退耕还林是为了防止水土流失的发生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如果种植的植物生长缓慢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则生态效益较差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黄土高原降水量较小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土壤中含水量小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不适合种植喜湿植物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木材坚硬与防止水土流失、提高土壤肥力无直接关联。刺槐生长迅速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且有固氮作用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有利于保持水土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恢复土壤肥力。</a:t>
            </a:r>
            <a:endParaRPr lang="zh-CN" altLang="en-US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0</TotalTime>
  <Words>607</Words>
  <Application>WPS 演示</Application>
  <PresentationFormat>自定义</PresentationFormat>
  <Paragraphs>101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