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0"/>
  </p:notesMasterIdLst>
  <p:handoutMasterIdLst>
    <p:handoutMasterId r:id="rId11"/>
  </p:handoutMasterIdLst>
  <p:sldIdLst>
    <p:sldId id="293" r:id="rId2"/>
    <p:sldId id="277" r:id="rId3"/>
    <p:sldId id="311" r:id="rId4"/>
    <p:sldId id="295" r:id="rId5"/>
    <p:sldId id="303" r:id="rId6"/>
    <p:sldId id="296" r:id="rId7"/>
    <p:sldId id="300" r:id="rId8"/>
    <p:sldId id="312" r:id="rId9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706" autoAdjust="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区域发展条件评价型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177788" y="5042586"/>
            <a:ext cx="9706448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51762" y="1517614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303432"/>
            <a:ext cx="104339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[2016·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浙江卷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根据下列材料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　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M8-1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为我国西南部分地区略图。</a:t>
            </a:r>
          </a:p>
        </p:txBody>
      </p:sp>
      <p:pic>
        <p:nvPicPr>
          <p:cNvPr id="10" name="6zjd-8.jpg" descr="id:214752988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92612" y="4932958"/>
            <a:ext cx="8022006" cy="49685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68876" y="10765606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M8-1</a:t>
            </a:r>
            <a:endParaRPr lang="zh-CN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77788" y="2556694"/>
            <a:ext cx="8793704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说明甲所在区域水能资源开发的有利与不利条件。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3321804" y="5220990"/>
            <a:ext cx="941955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有利条件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地势起伏大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河流落差大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径流量大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人口密度低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水利工程移民搬迁量小。</a:t>
            </a: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不利条件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地处偏远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地形崎岖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交通不便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生态环境脆弱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地质灾害多发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主要位于长江上游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对流域中下游影响大。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0258" y="1303300"/>
            <a:ext cx="14930542" cy="801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4572" y="1946242"/>
            <a:ext cx="21145648" cy="43548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2532" y="2196654"/>
            <a:ext cx="204502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本题主要考查区域资源的开发条件。区域水能资源的开发需要考虑两方面因素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一是水能资源蕴藏量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主要考虑径流量大小和落差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二是水电站建设条件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地质、工程量、交通、市场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及带来的影响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移民搬迁、生态破坏以及对生物和对中下游地区产生的影响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。图中甲所在区域位于青藏高原到四川盆地的过渡地带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位于我国地势的第一、二级阶梯交界处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再结合该区域地形、地质、气候、人口等因素分析。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751924"/>
            <a:ext cx="19871438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评价是运用一定标准对地理事物的准确性、实效性、经济性等方面进行评估。评价类设问词一般有“评价”“影响”“分析利弊”等。评价类设问一般有两种情况。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设问要求直接评价某个地理事物或者现象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包括评价地理事象的影响、区位条件或发展条件等。对于这类设问一般注意两点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要从有利和不利两个方面来辩证阐述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针对优势和不足进行全面论证。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②要从多角度分析利弊。影响类的问题可以从对社会、经济与生态环境等的影响加以分析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而区位问题或发展条件评价类问题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可以从自然条件和社会经济条件两个方面去分析。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设问给出限定条件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比如“与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评价其优势或者不足”或“从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方面进行评价”。对于这类设问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要注意审题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抓住限定词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是评价利还是弊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是对比分析还是没有限定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是从哪方面进行评价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等等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这样就缩小了答题范围。 “从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方面进行评价”限定了条件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只能从所要求的方面进行评价。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3200" y="2374870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下表示意区域发展条件的评价常用语。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48596" y="3852838"/>
          <a:ext cx="19082121" cy="439248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656185"/>
                <a:gridCol w="2088231"/>
                <a:gridCol w="15337705"/>
              </a:tblGrid>
              <a:tr h="2196244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区域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条件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优越的地形、气候、水源、土壤条件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丰富的矿产和能源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交通便利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劳动力数量大和素质高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发达的教育和科技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优美的环境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政策支持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19624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劣势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地形、气候、土壤、水资源等方面的不利因素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矿产和能源短缺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交通不便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污染严重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自然灾害的影响大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科技落后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劳动力素质较低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874936"/>
            <a:ext cx="10289922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根据下列图文信息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完成有关问题。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长江经济带覆盖我国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个省级行政区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城市带众多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为国家级新区建立和发展提供社会经济支撑。国务院关于长江经济带发展的指导意见指出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长江经济带要成为东中西互动合作的协调发展带、生态文明建设的先行示范带。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M8-2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为长江经济带国家级新区分布示意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截至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2015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16922204" y="9181430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M8-2</a:t>
            </a:r>
          </a:p>
        </p:txBody>
      </p:sp>
      <p:pic>
        <p:nvPicPr>
          <p:cNvPr id="11" name="9gh531.jpg" descr="id:2147529915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17748" y="4212878"/>
            <a:ext cx="8769633" cy="446449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地理位置优越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城市群的支撑力强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政策支持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经济实力强。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图示七个新区分布在沿海、沿江地区或重要交通干线经过的地区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地理位置优越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读材料可知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长江经济带</a:t>
            </a:r>
            <a:r>
              <a:rPr lang="en-US" altLang="zh-CN" sz="3600" dirty="0" smtClean="0">
                <a:solidFill>
                  <a:schemeClr val="accent2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城市带众多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为国家级新区建立和发展提供社会经济支撑”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图文材料反映出新区建设有国家政策的支持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新区所在地是各区域经济发展水平较高的地带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经济实力强。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简要说明图示七个地区成为国家级新区的有利区位因素。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8884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东部城市带具有技术、资金和人才优势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中部城市带具有资源、能源和劳动力优势。东、中部产业结构具有互补性。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长江经济带中的东部城市带地处沿海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主要位于长江三角洲地区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是我国经济发展水平最高、经济实力最为雄厚的地区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在技术、资金和人才等方面具有优势。长江经济带中的中部城市带位于我国中部地区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矿产资源、水能资源丰富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劳动力成本一般比东部地区的低。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指出长江经济带的东、中部城市带区域经济合作的各自优势条件。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10</TotalTime>
  <Words>723</Words>
  <Application>WPS 演示</Application>
  <PresentationFormat>自定义</PresentationFormat>
  <Paragraphs>70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