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</p:sldMasterIdLst>
  <p:notesMasterIdLst>
    <p:notesMasterId r:id="rId13"/>
  </p:notesMasterIdLst>
  <p:handoutMasterIdLst>
    <p:handoutMasterId r:id="rId14"/>
  </p:handoutMasterIdLst>
  <p:sldIdLst>
    <p:sldId id="293" r:id="rId2"/>
    <p:sldId id="277" r:id="rId3"/>
    <p:sldId id="302" r:id="rId4"/>
    <p:sldId id="313" r:id="rId5"/>
    <p:sldId id="303" r:id="rId6"/>
    <p:sldId id="296" r:id="rId7"/>
    <p:sldId id="299" r:id="rId8"/>
    <p:sldId id="306" r:id="rId9"/>
    <p:sldId id="314" r:id="rId10"/>
    <p:sldId id="315" r:id="rId11"/>
    <p:sldId id="316" r:id="rId12"/>
  </p:sldIdLst>
  <p:sldSz cx="23763288" cy="13322300"/>
  <p:notesSz cx="6858000" cy="9144000"/>
  <p:defaultTextStyle>
    <a:defPPr>
      <a:defRPr lang="zh-CN"/>
    </a:defPPr>
    <a:lvl1pPr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1059180" indent="-601980"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2117725" indent="-1203325"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3178175" indent="-1806575"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4237355" indent="-2408555"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8A77"/>
    <a:srgbClr val="404040"/>
    <a:srgbClr val="329B61"/>
    <a:srgbClr val="339B61"/>
    <a:srgbClr val="002E8A"/>
    <a:srgbClr val="004A60"/>
    <a:srgbClr val="006600"/>
    <a:srgbClr val="FF6600"/>
    <a:srgbClr val="7F2F2D"/>
    <a:srgbClr val="E5F4D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41" autoAdjust="0"/>
    <p:restoredTop sz="94660"/>
  </p:normalViewPr>
  <p:slideViewPr>
    <p:cSldViewPr>
      <p:cViewPr>
        <p:scale>
          <a:sx n="33" d="100"/>
          <a:sy n="33" d="100"/>
        </p:scale>
        <p:origin x="-1092" y="-504"/>
      </p:cViewPr>
      <p:guideLst>
        <p:guide orient="horz" pos="4196"/>
        <p:guide pos="7485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2856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3931F0-0F06-4D43-84F3-9562F0EEE9E7}" type="datetimeFigureOut">
              <a:rPr lang="zh-CN" altLang="en-US" smtClean="0"/>
              <a:pPr/>
              <a:t>2019/2/14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C85A7E-BC9E-4B02-A88E-93F2C7987C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255D1F0-0559-45E3-AA3F-653AFB4BCBF4}" type="datetimeFigureOut">
              <a:rPr lang="zh-CN" altLang="en-US"/>
              <a:pPr>
                <a:defRPr/>
              </a:pPr>
              <a:t>2019/2/14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71475" y="685800"/>
            <a:ext cx="61150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9E6B5E2-414F-4B9B-AAB9-9B87664B65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82247" y="4138549"/>
            <a:ext cx="20198795" cy="285566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564493" y="7549303"/>
            <a:ext cx="16634302" cy="3404588"/>
          </a:xfrm>
        </p:spPr>
        <p:txBody>
          <a:bodyPr/>
          <a:lstStyle>
            <a:lvl1pPr marL="0" indent="0" algn="ctr">
              <a:buNone/>
              <a:defRPr/>
            </a:lvl1pPr>
            <a:lvl2pPr marL="1059561" indent="0" algn="ctr">
              <a:buNone/>
              <a:defRPr/>
            </a:lvl2pPr>
            <a:lvl3pPr marL="2119122" indent="0" algn="ctr">
              <a:buNone/>
              <a:defRPr/>
            </a:lvl3pPr>
            <a:lvl4pPr marL="3178683" indent="0" algn="ctr">
              <a:buNone/>
              <a:defRPr/>
            </a:lvl4pPr>
            <a:lvl5pPr marL="4238244" indent="0" algn="ctr">
              <a:buNone/>
              <a:defRPr/>
            </a:lvl5pPr>
            <a:lvl6pPr marL="5297805" indent="0" algn="ctr">
              <a:buNone/>
              <a:defRPr/>
            </a:lvl6pPr>
            <a:lvl7pPr marL="6357366" indent="0" algn="ctr">
              <a:buNone/>
              <a:defRPr/>
            </a:lvl7pPr>
            <a:lvl8pPr marL="7416927" indent="0" algn="ctr">
              <a:buNone/>
              <a:defRPr/>
            </a:lvl8pPr>
            <a:lvl9pPr marL="8476488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D1A497-1159-4D5A-8CCD-96D3B20F24B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FD04237-E24F-4419-9EFC-624476626CE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7228384" y="533511"/>
            <a:ext cx="5346740" cy="1136712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88164" y="533511"/>
            <a:ext cx="15644165" cy="1136712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B6F5720-2FF8-4DC6-9429-8B3A489170C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0EC844B-355D-4E19-A82D-1E4C2024C7E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77136" y="8560812"/>
            <a:ext cx="20198795" cy="2645957"/>
          </a:xfrm>
        </p:spPr>
        <p:txBody>
          <a:bodyPr anchor="t"/>
          <a:lstStyle>
            <a:lvl1pPr algn="l">
              <a:defRPr sz="93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877136" y="5646560"/>
            <a:ext cx="20198795" cy="2914252"/>
          </a:xfrm>
        </p:spPr>
        <p:txBody>
          <a:bodyPr anchor="b"/>
          <a:lstStyle>
            <a:lvl1pPr marL="0" indent="0">
              <a:buNone/>
              <a:defRPr sz="4600"/>
            </a:lvl1pPr>
            <a:lvl2pPr marL="1059561" indent="0">
              <a:buNone/>
              <a:defRPr sz="4200"/>
            </a:lvl2pPr>
            <a:lvl3pPr marL="2119122" indent="0">
              <a:buNone/>
              <a:defRPr sz="3700"/>
            </a:lvl3pPr>
            <a:lvl4pPr marL="3178683" indent="0">
              <a:buNone/>
              <a:defRPr sz="3200"/>
            </a:lvl4pPr>
            <a:lvl5pPr marL="4238244" indent="0">
              <a:buNone/>
              <a:defRPr sz="3200"/>
            </a:lvl5pPr>
            <a:lvl6pPr marL="5297805" indent="0">
              <a:buNone/>
              <a:defRPr sz="3200"/>
            </a:lvl6pPr>
            <a:lvl7pPr marL="6357366" indent="0">
              <a:buNone/>
              <a:defRPr sz="3200"/>
            </a:lvl7pPr>
            <a:lvl8pPr marL="7416927" indent="0">
              <a:buNone/>
              <a:defRPr sz="3200"/>
            </a:lvl8pPr>
            <a:lvl9pPr marL="8476488" indent="0">
              <a:buNone/>
              <a:defRPr sz="3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243CC2-8D6D-48DD-A350-B6A455CB99A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8165" y="3108538"/>
            <a:ext cx="10495452" cy="8792102"/>
          </a:xfrm>
        </p:spPr>
        <p:txBody>
          <a:bodyPr/>
          <a:lstStyle>
            <a:lvl1pPr>
              <a:defRPr sz="6500"/>
            </a:lvl1pPr>
            <a:lvl2pPr>
              <a:defRPr sz="5600"/>
            </a:lvl2pPr>
            <a:lvl3pPr>
              <a:defRPr sz="4600"/>
            </a:lvl3pPr>
            <a:lvl4pPr>
              <a:defRPr sz="4200"/>
            </a:lvl4pPr>
            <a:lvl5pPr>
              <a:defRPr sz="4200"/>
            </a:lvl5pPr>
            <a:lvl6pPr>
              <a:defRPr sz="4200"/>
            </a:lvl6pPr>
            <a:lvl7pPr>
              <a:defRPr sz="4200"/>
            </a:lvl7pPr>
            <a:lvl8pPr>
              <a:defRPr sz="4200"/>
            </a:lvl8pPr>
            <a:lvl9pPr>
              <a:defRPr sz="4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079672" y="3108538"/>
            <a:ext cx="10495452" cy="8792102"/>
          </a:xfrm>
        </p:spPr>
        <p:txBody>
          <a:bodyPr/>
          <a:lstStyle>
            <a:lvl1pPr>
              <a:defRPr sz="6500"/>
            </a:lvl1pPr>
            <a:lvl2pPr>
              <a:defRPr sz="5600"/>
            </a:lvl2pPr>
            <a:lvl3pPr>
              <a:defRPr sz="4600"/>
            </a:lvl3pPr>
            <a:lvl4pPr>
              <a:defRPr sz="4200"/>
            </a:lvl4pPr>
            <a:lvl5pPr>
              <a:defRPr sz="4200"/>
            </a:lvl5pPr>
            <a:lvl6pPr>
              <a:defRPr sz="4200"/>
            </a:lvl6pPr>
            <a:lvl7pPr>
              <a:defRPr sz="4200"/>
            </a:lvl7pPr>
            <a:lvl8pPr>
              <a:defRPr sz="4200"/>
            </a:lvl8pPr>
            <a:lvl9pPr>
              <a:defRPr sz="4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1524333-9F9F-4572-8E05-DDAE29A0FE3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8164" y="2982099"/>
            <a:ext cx="10499579" cy="1242797"/>
          </a:xfrm>
        </p:spPr>
        <p:txBody>
          <a:bodyPr anchor="b"/>
          <a:lstStyle>
            <a:lvl1pPr marL="0" indent="0">
              <a:buNone/>
              <a:defRPr sz="5600" b="1"/>
            </a:lvl1pPr>
            <a:lvl2pPr marL="1059561" indent="0">
              <a:buNone/>
              <a:defRPr sz="4600" b="1"/>
            </a:lvl2pPr>
            <a:lvl3pPr marL="2119122" indent="0">
              <a:buNone/>
              <a:defRPr sz="4200" b="1"/>
            </a:lvl3pPr>
            <a:lvl4pPr marL="3178683" indent="0">
              <a:buNone/>
              <a:defRPr sz="3700" b="1"/>
            </a:lvl4pPr>
            <a:lvl5pPr marL="4238244" indent="0">
              <a:buNone/>
              <a:defRPr sz="3700" b="1"/>
            </a:lvl5pPr>
            <a:lvl6pPr marL="5297805" indent="0">
              <a:buNone/>
              <a:defRPr sz="3700" b="1"/>
            </a:lvl6pPr>
            <a:lvl7pPr marL="6357366" indent="0">
              <a:buNone/>
              <a:defRPr sz="3700" b="1"/>
            </a:lvl7pPr>
            <a:lvl8pPr marL="7416927" indent="0">
              <a:buNone/>
              <a:defRPr sz="3700" b="1"/>
            </a:lvl8pPr>
            <a:lvl9pPr marL="8476488" indent="0">
              <a:buNone/>
              <a:defRPr sz="3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8164" y="4224896"/>
            <a:ext cx="10499579" cy="7675743"/>
          </a:xfrm>
        </p:spPr>
        <p:txBody>
          <a:bodyPr/>
          <a:lstStyle>
            <a:lvl1pPr>
              <a:defRPr sz="5600"/>
            </a:lvl1pPr>
            <a:lvl2pPr>
              <a:defRPr sz="4600"/>
            </a:lvl2pPr>
            <a:lvl3pPr>
              <a:defRPr sz="4200"/>
            </a:lvl3pPr>
            <a:lvl4pPr>
              <a:defRPr sz="3700"/>
            </a:lvl4pPr>
            <a:lvl5pPr>
              <a:defRPr sz="3700"/>
            </a:lvl5pPr>
            <a:lvl6pPr>
              <a:defRPr sz="3700"/>
            </a:lvl6pPr>
            <a:lvl7pPr>
              <a:defRPr sz="3700"/>
            </a:lvl7pPr>
            <a:lvl8pPr>
              <a:defRPr sz="3700"/>
            </a:lvl8pPr>
            <a:lvl9pPr>
              <a:defRPr sz="3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12071422" y="2982099"/>
            <a:ext cx="10503703" cy="1242797"/>
          </a:xfrm>
        </p:spPr>
        <p:txBody>
          <a:bodyPr anchor="b"/>
          <a:lstStyle>
            <a:lvl1pPr marL="0" indent="0">
              <a:buNone/>
              <a:defRPr sz="5600" b="1"/>
            </a:lvl1pPr>
            <a:lvl2pPr marL="1059561" indent="0">
              <a:buNone/>
              <a:defRPr sz="4600" b="1"/>
            </a:lvl2pPr>
            <a:lvl3pPr marL="2119122" indent="0">
              <a:buNone/>
              <a:defRPr sz="4200" b="1"/>
            </a:lvl3pPr>
            <a:lvl4pPr marL="3178683" indent="0">
              <a:buNone/>
              <a:defRPr sz="3700" b="1"/>
            </a:lvl4pPr>
            <a:lvl5pPr marL="4238244" indent="0">
              <a:buNone/>
              <a:defRPr sz="3700" b="1"/>
            </a:lvl5pPr>
            <a:lvl6pPr marL="5297805" indent="0">
              <a:buNone/>
              <a:defRPr sz="3700" b="1"/>
            </a:lvl6pPr>
            <a:lvl7pPr marL="6357366" indent="0">
              <a:buNone/>
              <a:defRPr sz="3700" b="1"/>
            </a:lvl7pPr>
            <a:lvl8pPr marL="7416927" indent="0">
              <a:buNone/>
              <a:defRPr sz="3700" b="1"/>
            </a:lvl8pPr>
            <a:lvl9pPr marL="8476488" indent="0">
              <a:buNone/>
              <a:defRPr sz="3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12071422" y="4224896"/>
            <a:ext cx="10503703" cy="7675743"/>
          </a:xfrm>
        </p:spPr>
        <p:txBody>
          <a:bodyPr/>
          <a:lstStyle>
            <a:lvl1pPr>
              <a:defRPr sz="5600"/>
            </a:lvl1pPr>
            <a:lvl2pPr>
              <a:defRPr sz="4600"/>
            </a:lvl2pPr>
            <a:lvl3pPr>
              <a:defRPr sz="4200"/>
            </a:lvl3pPr>
            <a:lvl4pPr>
              <a:defRPr sz="3700"/>
            </a:lvl4pPr>
            <a:lvl5pPr>
              <a:defRPr sz="3700"/>
            </a:lvl5pPr>
            <a:lvl6pPr>
              <a:defRPr sz="3700"/>
            </a:lvl6pPr>
            <a:lvl7pPr>
              <a:defRPr sz="3700"/>
            </a:lvl7pPr>
            <a:lvl8pPr>
              <a:defRPr sz="3700"/>
            </a:lvl8pPr>
            <a:lvl9pPr>
              <a:defRPr sz="3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EBFEF8-5D78-43E0-A537-45BB6115A53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93D26CA-C629-4C7D-902D-A4EAB2B8577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938D64-E01A-4673-B233-31A847FCFBC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8166" y="530425"/>
            <a:ext cx="7817958" cy="225739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90786" y="530426"/>
            <a:ext cx="13284338" cy="11370214"/>
          </a:xfrm>
        </p:spPr>
        <p:txBody>
          <a:bodyPr/>
          <a:lstStyle>
            <a:lvl1pPr>
              <a:defRPr sz="7400"/>
            </a:lvl1pPr>
            <a:lvl2pPr>
              <a:defRPr sz="6500"/>
            </a:lvl2pPr>
            <a:lvl3pPr>
              <a:defRPr sz="5600"/>
            </a:lvl3pPr>
            <a:lvl4pPr>
              <a:defRPr sz="4600"/>
            </a:lvl4pPr>
            <a:lvl5pPr>
              <a:defRPr sz="4600"/>
            </a:lvl5pPr>
            <a:lvl6pPr>
              <a:defRPr sz="4600"/>
            </a:lvl6pPr>
            <a:lvl7pPr>
              <a:defRPr sz="4600"/>
            </a:lvl7pPr>
            <a:lvl8pPr>
              <a:defRPr sz="4600"/>
            </a:lvl8pPr>
            <a:lvl9pPr>
              <a:defRPr sz="4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88166" y="2787816"/>
            <a:ext cx="7817958" cy="9112824"/>
          </a:xfrm>
        </p:spPr>
        <p:txBody>
          <a:bodyPr/>
          <a:lstStyle>
            <a:lvl1pPr marL="0" indent="0">
              <a:buNone/>
              <a:defRPr sz="3200"/>
            </a:lvl1pPr>
            <a:lvl2pPr marL="1059561" indent="0">
              <a:buNone/>
              <a:defRPr sz="2800"/>
            </a:lvl2pPr>
            <a:lvl3pPr marL="2119122" indent="0">
              <a:buNone/>
              <a:defRPr sz="2300"/>
            </a:lvl3pPr>
            <a:lvl4pPr marL="3178683" indent="0">
              <a:buNone/>
              <a:defRPr sz="2100"/>
            </a:lvl4pPr>
            <a:lvl5pPr marL="4238244" indent="0">
              <a:buNone/>
              <a:defRPr sz="2100"/>
            </a:lvl5pPr>
            <a:lvl6pPr marL="5297805" indent="0">
              <a:buNone/>
              <a:defRPr sz="2100"/>
            </a:lvl6pPr>
            <a:lvl7pPr marL="6357366" indent="0">
              <a:buNone/>
              <a:defRPr sz="2100"/>
            </a:lvl7pPr>
            <a:lvl8pPr marL="7416927" indent="0">
              <a:buNone/>
              <a:defRPr sz="2100"/>
            </a:lvl8pPr>
            <a:lvl9pPr marL="8476488" indent="0">
              <a:buNone/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7B560DA-894F-44B2-94C5-7878C7D0948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57771" y="9325610"/>
            <a:ext cx="14257973" cy="1100941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657771" y="1190372"/>
            <a:ext cx="14257973" cy="7993380"/>
          </a:xfrm>
        </p:spPr>
        <p:txBody>
          <a:bodyPr/>
          <a:lstStyle>
            <a:lvl1pPr marL="0" indent="0">
              <a:buNone/>
              <a:defRPr sz="7400"/>
            </a:lvl1pPr>
            <a:lvl2pPr marL="1059561" indent="0">
              <a:buNone/>
              <a:defRPr sz="6500"/>
            </a:lvl2pPr>
            <a:lvl3pPr marL="2119122" indent="0">
              <a:buNone/>
              <a:defRPr sz="5600"/>
            </a:lvl3pPr>
            <a:lvl4pPr marL="3178683" indent="0">
              <a:buNone/>
              <a:defRPr sz="4600"/>
            </a:lvl4pPr>
            <a:lvl5pPr marL="4238244" indent="0">
              <a:buNone/>
              <a:defRPr sz="4600"/>
            </a:lvl5pPr>
            <a:lvl6pPr marL="5297805" indent="0">
              <a:buNone/>
              <a:defRPr sz="4600"/>
            </a:lvl6pPr>
            <a:lvl7pPr marL="6357366" indent="0">
              <a:buNone/>
              <a:defRPr sz="4600"/>
            </a:lvl7pPr>
            <a:lvl8pPr marL="7416927" indent="0">
              <a:buNone/>
              <a:defRPr sz="4600"/>
            </a:lvl8pPr>
            <a:lvl9pPr marL="8476488" indent="0">
              <a:buNone/>
              <a:defRPr sz="46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57771" y="10426551"/>
            <a:ext cx="14257973" cy="1563519"/>
          </a:xfrm>
        </p:spPr>
        <p:txBody>
          <a:bodyPr/>
          <a:lstStyle>
            <a:lvl1pPr marL="0" indent="0">
              <a:buNone/>
              <a:defRPr sz="3200"/>
            </a:lvl1pPr>
            <a:lvl2pPr marL="1059561" indent="0">
              <a:buNone/>
              <a:defRPr sz="2800"/>
            </a:lvl2pPr>
            <a:lvl3pPr marL="2119122" indent="0">
              <a:buNone/>
              <a:defRPr sz="2300"/>
            </a:lvl3pPr>
            <a:lvl4pPr marL="3178683" indent="0">
              <a:buNone/>
              <a:defRPr sz="2100"/>
            </a:lvl4pPr>
            <a:lvl5pPr marL="4238244" indent="0">
              <a:buNone/>
              <a:defRPr sz="2100"/>
            </a:lvl5pPr>
            <a:lvl6pPr marL="5297805" indent="0">
              <a:buNone/>
              <a:defRPr sz="2100"/>
            </a:lvl6pPr>
            <a:lvl7pPr marL="6357366" indent="0">
              <a:buNone/>
              <a:defRPr sz="2100"/>
            </a:lvl7pPr>
            <a:lvl8pPr marL="7416927" indent="0">
              <a:buNone/>
              <a:defRPr sz="2100"/>
            </a:lvl8pPr>
            <a:lvl9pPr marL="8476488" indent="0">
              <a:buNone/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79C9169-F77B-4AE5-88B9-194D73C4DA5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88165" y="533510"/>
            <a:ext cx="21386959" cy="2220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11912" tIns="105956" rIns="211912" bIns="10595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8165" y="3108538"/>
            <a:ext cx="21386959" cy="8792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88165" y="12131928"/>
            <a:ext cx="5544767" cy="92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>
            <a:lvl1pPr>
              <a:defRPr sz="3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119124" y="12131928"/>
            <a:ext cx="7525041" cy="92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>
            <a:lvl1pPr algn="ctr">
              <a:defRPr sz="3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7030357" y="12131928"/>
            <a:ext cx="5544767" cy="92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>
            <a:lvl1pPr algn="r">
              <a:defRPr sz="3200" smtClean="0"/>
            </a:lvl1pPr>
          </a:lstStyle>
          <a:p>
            <a:pPr>
              <a:defRPr/>
            </a:pPr>
            <a:fld id="{EAE85B9F-A52D-4884-8258-487E530F50B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8" r:id="rId18"/>
    <p:sldLayoutId id="2147483669" r:id="rId19"/>
    <p:sldLayoutId id="2147483670" r:id="rId20"/>
    <p:sldLayoutId id="2147483671" r:id="rId21"/>
    <p:sldLayoutId id="2147483672" r:id="rId2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5pPr>
      <a:lvl6pPr marL="1059561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6pPr>
      <a:lvl7pPr marL="2119122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7pPr>
      <a:lvl8pPr marL="3178683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8pPr>
      <a:lvl9pPr marL="4238244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794671" indent="-794671" algn="l" rtl="0" eaLnBrk="1" fontAlgn="base" hangingPunct="1">
        <a:spcBef>
          <a:spcPct val="20000"/>
        </a:spcBef>
        <a:spcAft>
          <a:spcPct val="0"/>
        </a:spcAft>
        <a:buChar char="•"/>
        <a:defRPr sz="7400">
          <a:solidFill>
            <a:schemeClr val="tx1"/>
          </a:solidFill>
          <a:latin typeface="+mn-lt"/>
          <a:ea typeface="+mn-ea"/>
          <a:cs typeface="+mn-cs"/>
        </a:defRPr>
      </a:lvl1pPr>
      <a:lvl2pPr marL="1721787" indent="-662226" algn="l" rtl="0" eaLnBrk="1" fontAlgn="base" hangingPunct="1">
        <a:spcBef>
          <a:spcPct val="20000"/>
        </a:spcBef>
        <a:spcAft>
          <a:spcPct val="0"/>
        </a:spcAft>
        <a:buChar char="–"/>
        <a:defRPr sz="6500">
          <a:solidFill>
            <a:schemeClr val="tx1"/>
          </a:solidFill>
          <a:latin typeface="+mn-lt"/>
          <a:ea typeface="+mn-ea"/>
        </a:defRPr>
      </a:lvl2pPr>
      <a:lvl3pPr marL="2648903" indent="-529781" algn="l" rtl="0" eaLnBrk="1" fontAlgn="base" hangingPunct="1">
        <a:spcBef>
          <a:spcPct val="20000"/>
        </a:spcBef>
        <a:spcAft>
          <a:spcPct val="0"/>
        </a:spcAft>
        <a:buChar char="•"/>
        <a:defRPr sz="5600">
          <a:solidFill>
            <a:schemeClr val="tx1"/>
          </a:solidFill>
          <a:latin typeface="+mn-lt"/>
          <a:ea typeface="+mn-ea"/>
        </a:defRPr>
      </a:lvl3pPr>
      <a:lvl4pPr marL="3708464" indent="-529781" algn="l" rtl="0" eaLnBrk="1" fontAlgn="base" hangingPunct="1">
        <a:spcBef>
          <a:spcPct val="20000"/>
        </a:spcBef>
        <a:spcAft>
          <a:spcPct val="0"/>
        </a:spcAft>
        <a:buChar char="–"/>
        <a:defRPr sz="4600">
          <a:solidFill>
            <a:schemeClr val="tx1"/>
          </a:solidFill>
          <a:latin typeface="+mn-lt"/>
          <a:ea typeface="+mn-ea"/>
        </a:defRPr>
      </a:lvl4pPr>
      <a:lvl5pPr marL="4768025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5pPr>
      <a:lvl6pPr marL="5827586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6pPr>
      <a:lvl7pPr marL="6887147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7pPr>
      <a:lvl8pPr marL="7946708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8pPr>
      <a:lvl9pPr marL="9006269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59561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2pPr>
      <a:lvl3pPr marL="2119122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3pPr>
      <a:lvl4pPr marL="3178683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4pPr>
      <a:lvl5pPr marL="4238244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5pPr>
      <a:lvl6pPr marL="5297805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6pPr>
      <a:lvl7pPr marL="6357366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7pPr>
      <a:lvl8pPr marL="7416927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8pPr>
      <a:lvl9pPr marL="8476488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7881116" y="4238094"/>
            <a:ext cx="132895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小专题</a:t>
            </a:r>
            <a:r>
              <a:rPr lang="en-US" altLang="zh-CN" sz="6000" b="1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6000" b="1" dirty="0">
              <a:solidFill>
                <a:srgbClr val="A88A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81116" y="5173950"/>
            <a:ext cx="1314554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工业生产活动与环境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1762" y="2299434"/>
            <a:ext cx="10001890" cy="6446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b="1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3</a:t>
            </a:r>
            <a:r>
              <a:rPr lang="zh-CN" altLang="en-US" sz="4000" b="1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．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若图中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a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、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b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、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c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、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d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四处均布局有对空气产生污染的工厂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且这种布局是合理的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则该城市最有可能位于	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　　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A.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马达加斯加岛	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B.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新西兰南岛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C.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朝鲜半岛	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D.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中南半岛</a:t>
            </a:r>
          </a:p>
        </p:txBody>
      </p:sp>
      <p:sp>
        <p:nvSpPr>
          <p:cNvPr id="6" name="矩形 5"/>
          <p:cNvSpPr/>
          <p:nvPr/>
        </p:nvSpPr>
        <p:spPr>
          <a:xfrm>
            <a:off x="15117552" y="2268662"/>
            <a:ext cx="6773204" cy="55446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266020" y="2482976"/>
            <a:ext cx="6402060" cy="5063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[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若图中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四处均布局有对空气产生污染的工厂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且这种布局是合理的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说明该城市盛行风为东北风与西南风。四个选项中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中南半岛位于热带季风气候区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盛行风为东北风与西南风。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117552" y="2589184"/>
            <a:ext cx="6773204" cy="335188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266020" y="2803498"/>
            <a:ext cx="6402060" cy="2902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随着城市功能区的发展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工业逐渐向城郊转移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故图中大型纺织工业应分布在城市边缘地带。</a:t>
            </a:r>
          </a:p>
        </p:txBody>
      </p:sp>
      <p:sp>
        <p:nvSpPr>
          <p:cNvPr id="6" name="矩形 5"/>
          <p:cNvSpPr/>
          <p:nvPr/>
        </p:nvSpPr>
        <p:spPr>
          <a:xfrm>
            <a:off x="1951762" y="2721763"/>
            <a:ext cx="10001890" cy="5523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b="1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4</a:t>
            </a:r>
            <a:r>
              <a:rPr lang="zh-CN" altLang="en-US" sz="4000" b="1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．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下列关于图中①②③④四地产业布局的叙述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不合理的是	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　　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A.①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地布局机械制造工业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B.②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地布局大型纺织工业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C.③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地布局花卉、蔬菜种植业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D.④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地布局粮食种植业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074961" y="1731928"/>
            <a:ext cx="2677891" cy="707886"/>
            <a:chOff x="2074961" y="4276948"/>
            <a:chExt cx="2677891" cy="707886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1" y="4329310"/>
              <a:ext cx="2677891" cy="597458"/>
            </a:xfrm>
            <a:prstGeom prst="rect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矩形 7"/>
            <p:cNvSpPr/>
            <p:nvPr/>
          </p:nvSpPr>
          <p:spPr>
            <a:xfrm>
              <a:off x="2264972" y="4276948"/>
              <a:ext cx="233910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知识整合</a:t>
              </a:r>
              <a:endParaRPr lang="zh-CN" altLang="en-US" sz="40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951762" y="2517746"/>
            <a:ext cx="1987143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b="1" kern="1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1.</a:t>
            </a:r>
            <a:r>
              <a:rPr lang="zh-CN" altLang="en-US" sz="4000" b="1" kern="1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环境对工业区位选择的影响</a:t>
            </a:r>
          </a:p>
          <a:p>
            <a:pPr indent="107823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环境已成为影响工业的一个重要区位因素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不同类型的工业对环境的要求和对环境污染的程度不同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其区位选择亦有所差异。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en-US" sz="4000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考虑工业的环境要求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2664620" y="6373118"/>
          <a:ext cx="18290032" cy="3960440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12969190"/>
                <a:gridCol w="5320842"/>
              </a:tblGrid>
              <a:tr h="99011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区位选择要求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典例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198022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对大气环境十分敏感的工业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应建在空气比较洁净的地区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远离烟尘污染严重的工厂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电子厂、</a:t>
                      </a:r>
                      <a:r>
                        <a:rPr lang="zh-CN" sz="3600" kern="1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感光器材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厂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99011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需要清洁水源的工业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应布局在流经市区河流的上游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自来水厂</a:t>
                      </a:r>
                      <a:r>
                        <a:rPr lang="zh-CN" sz="3600" kern="1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、啤酒厂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08952" y="2517746"/>
            <a:ext cx="628654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en-US" sz="4000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考虑工业的污染程度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168676" y="3636814"/>
          <a:ext cx="15842192" cy="4968552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9649072"/>
                <a:gridCol w="6193120"/>
              </a:tblGrid>
              <a:tr h="8280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区位选择要求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典例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1656184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规模小、基本无污染的工业可以有组织地设在城区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服装厂、玩具厂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1656184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规模大、对空气有轻度污染的工业可布局在城市边缘或近郊区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机械厂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828092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污染严重的企业宜布局在远离城市的郊区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钢铁厂、水泥厂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08952" y="2517746"/>
            <a:ext cx="6286544" cy="814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(3)</a:t>
            </a:r>
            <a:r>
              <a:rPr lang="zh-CN" altLang="en-US" sz="4000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考虑工业的污染类型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952652" y="3492798"/>
          <a:ext cx="16849872" cy="6528502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12584967"/>
                <a:gridCol w="4264905"/>
              </a:tblGrid>
              <a:tr h="1034314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区位选择要求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典例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1034314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已知主导风向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则应布局在当地主导风向的下风向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水泥厂、酿造厂、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火电厂、钢铁厂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1034314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季风气候区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应布局在与当地盛行风向垂直的郊外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1034314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已知最小风频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则应布局在当地最小风频的上风向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1309151">
                <a:tc>
                  <a:txBody>
                    <a:bodyPr/>
                    <a:lstStyle/>
                    <a:p>
                      <a:pPr marL="0" marR="0" indent="446405" algn="l" defTabSz="2118995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3600" kern="1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水污染严重的工厂</a:t>
                      </a:r>
                      <a:r>
                        <a:rPr lang="en-US" altLang="zh-CN" sz="3600" kern="1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3600" kern="1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污水排放口应远离水源地及河流上游</a:t>
                      </a:r>
                      <a:r>
                        <a:rPr lang="en-US" altLang="zh-CN" sz="3600" kern="1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3600" kern="1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尽量布局在流经城市河流的下游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2118995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3600" kern="1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印染厂、造纸厂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1034314">
                <a:tc>
                  <a:txBody>
                    <a:bodyPr/>
                    <a:lstStyle/>
                    <a:p>
                      <a:pPr marL="0" marR="0" indent="446405" algn="l" defTabSz="2118995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3600" kern="1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固体废弃物污染严重的工厂</a:t>
                      </a:r>
                      <a:r>
                        <a:rPr lang="en-US" altLang="zh-CN" sz="3600" kern="1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3600" kern="1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要远离农田和居民区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2118995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3600" kern="1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钢铁厂、火电厂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37514" y="1803366"/>
            <a:ext cx="18788194" cy="93256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4000" b="1" kern="1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2.</a:t>
            </a:r>
            <a:r>
              <a:rPr lang="zh-CN" altLang="en-US" sz="4000" b="1" kern="1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工业生产活动对地理环境的影响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en-US" sz="4000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有利影响</a:t>
            </a:r>
          </a:p>
          <a:p>
            <a:pPr indent="979805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工业生产活动是人类文明的体现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它改变了人们的生产和生活方式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深刻地影响着人与环境的关系。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en-US" sz="4000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不利影响</a:t>
            </a:r>
          </a:p>
          <a:p>
            <a:pPr indent="979805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①工业生产对原材料的需求与自然界中有限的资源、能源之间的矛盾加剧。一方面会产生资源、能源短缺问题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另一方面人类对资源的不合理开采会造成严重的生态破坏。</a:t>
            </a:r>
          </a:p>
          <a:p>
            <a:pPr indent="979805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②人类对资源、能源的不合理利用造成了严重的工业污染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并直接破坏环境。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en-US" sz="40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2" name="组合 5"/>
          <p:cNvGrpSpPr/>
          <p:nvPr/>
        </p:nvGrpSpPr>
        <p:grpSpPr>
          <a:xfrm>
            <a:off x="2074961" y="1920816"/>
            <a:ext cx="2677891" cy="707886"/>
            <a:chOff x="2074961" y="4276948"/>
            <a:chExt cx="2677891" cy="707886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1" y="4329310"/>
              <a:ext cx="2677891" cy="597458"/>
            </a:xfrm>
            <a:prstGeom prst="rect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矩形 7"/>
            <p:cNvSpPr/>
            <p:nvPr/>
          </p:nvSpPr>
          <p:spPr>
            <a:xfrm>
              <a:off x="2264972" y="4276948"/>
              <a:ext cx="233910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spc="2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题组巩固</a:t>
              </a:r>
              <a:endParaRPr lang="zh-CN" altLang="en-US" sz="40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951762" y="2950403"/>
            <a:ext cx="18786866" cy="86792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读我国造纸业分布图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Z5-1),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回答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1~2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题。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40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en-US" sz="36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                          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Z5­1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pic>
        <p:nvPicPr>
          <p:cNvPr id="11" name="9gh379.jpg" descr="id:2147526887;FounderCES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1284" y="3823046"/>
            <a:ext cx="8237232" cy="5718424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1762" y="2299434"/>
            <a:ext cx="1000189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b="1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1</a:t>
            </a:r>
            <a:r>
              <a:rPr lang="zh-CN" altLang="en-US" sz="4000" b="1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．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从图中可知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影响我国造纸业分布的主要区位因素是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　　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A.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技术、政策	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B.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原料、交通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C.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水源、市场	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D.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能源、劳动力</a:t>
            </a:r>
          </a:p>
        </p:txBody>
      </p:sp>
      <p:sp>
        <p:nvSpPr>
          <p:cNvPr id="6" name="矩形 5"/>
          <p:cNvSpPr/>
          <p:nvPr/>
        </p:nvSpPr>
        <p:spPr>
          <a:xfrm>
            <a:off x="15117552" y="2268662"/>
            <a:ext cx="6773204" cy="55446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266020" y="2482976"/>
            <a:ext cx="6402060" cy="513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[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读图可知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造纸业主要集中在河流附近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而且主要集中在我国东部人口和城市密集、经济发达的地区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这些地区市场需求量大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所以影响我国造纸业分布的主要区位因素是水源和市场。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117552" y="2589184"/>
            <a:ext cx="6773204" cy="27758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266020" y="2803498"/>
            <a:ext cx="6402060" cy="2182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造纸厂会造成水污染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所以布局时要远离生活水源地和流经城市河流的上游。</a:t>
            </a:r>
          </a:p>
        </p:txBody>
      </p:sp>
      <p:sp>
        <p:nvSpPr>
          <p:cNvPr id="6" name="矩形 5"/>
          <p:cNvSpPr/>
          <p:nvPr/>
        </p:nvSpPr>
        <p:spPr>
          <a:xfrm>
            <a:off x="1951762" y="2744257"/>
            <a:ext cx="1000189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b="1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2</a:t>
            </a:r>
            <a:r>
              <a:rPr lang="zh-CN" altLang="en-US" sz="4000" b="1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．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从环境角度分析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造纸厂应布局在	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　　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A.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最小风频的上风地带	</a:t>
            </a:r>
            <a:endParaRPr lang="en-US" altLang="zh-CN" sz="40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B.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河流的下游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C.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远离居民区的位置	</a:t>
            </a:r>
            <a:endParaRPr lang="en-US" altLang="zh-CN" sz="40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D.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与盛行风向垂直的郊外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2" name="组合 5"/>
          <p:cNvGrpSpPr/>
          <p:nvPr/>
        </p:nvGrpSpPr>
        <p:grpSpPr>
          <a:xfrm>
            <a:off x="2074961" y="1920816"/>
            <a:ext cx="2677891" cy="707886"/>
            <a:chOff x="2074961" y="4276948"/>
            <a:chExt cx="2677891" cy="707886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1" y="4329310"/>
              <a:ext cx="2677891" cy="597458"/>
            </a:xfrm>
            <a:prstGeom prst="rect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矩形 7"/>
            <p:cNvSpPr/>
            <p:nvPr/>
          </p:nvSpPr>
          <p:spPr>
            <a:xfrm>
              <a:off x="2264972" y="4276948"/>
              <a:ext cx="233910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spc="2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题组巩固</a:t>
              </a:r>
              <a:endParaRPr lang="zh-CN" altLang="en-US" sz="40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951762" y="2950403"/>
            <a:ext cx="18786866" cy="7848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Z5-2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为平原地区某城市工农业布局及交通示意图。读图回答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3~4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题。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40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en-US" sz="36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                          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Z5­2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pic>
        <p:nvPicPr>
          <p:cNvPr id="10" name="9gh380.jpg" descr="id:2147526894;FounderCES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633172" y="4572918"/>
            <a:ext cx="9937104" cy="4117368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2">
  <a:themeElements>
    <a:clrScheme name="默认设计模板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主题12</Template>
  <TotalTime>0</TotalTime>
  <Words>508</Words>
  <Application>WPS 演示</Application>
  <PresentationFormat>自定义</PresentationFormat>
  <Paragraphs>80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主题12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2016-01-31T01:38:00Z</dcterms:created>
  <dcterms:modified xsi:type="dcterms:W3CDTF">2019-02-14T09:56:39Z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