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0" r:id="rId1"/>
  </p:sldMasterIdLst>
  <p:notesMasterIdLst>
    <p:notesMasterId r:id="rId15"/>
  </p:notesMasterIdLst>
  <p:handoutMasterIdLst>
    <p:handoutMasterId r:id="rId16"/>
  </p:handoutMasterIdLst>
  <p:sldIdLst>
    <p:sldId id="293" r:id="rId2"/>
    <p:sldId id="300" r:id="rId3"/>
    <p:sldId id="307" r:id="rId4"/>
    <p:sldId id="308" r:id="rId5"/>
    <p:sldId id="309" r:id="rId6"/>
    <p:sldId id="302" r:id="rId7"/>
    <p:sldId id="303" r:id="rId8"/>
    <p:sldId id="310" r:id="rId9"/>
    <p:sldId id="311" r:id="rId10"/>
    <p:sldId id="304" r:id="rId11"/>
    <p:sldId id="305" r:id="rId12"/>
    <p:sldId id="306" r:id="rId13"/>
    <p:sldId id="312" r:id="rId14"/>
  </p:sldIdLst>
  <p:sldSz cx="23763288" cy="13322300"/>
  <p:notesSz cx="6858000" cy="9144000"/>
  <p:defaultTextStyle>
    <a:defPPr>
      <a:defRPr lang="zh-CN"/>
    </a:defPPr>
    <a:lvl1pPr algn="l" defTabSz="2117725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1059180" indent="-601980" algn="l" defTabSz="2117725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2117725" indent="-1203325" algn="l" defTabSz="2117725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3178175" indent="-1806575" algn="l" defTabSz="2117725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4237355" indent="-2408555" algn="l" defTabSz="2117725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88A77"/>
    <a:srgbClr val="329B61"/>
    <a:srgbClr val="339B61"/>
    <a:srgbClr val="404040"/>
    <a:srgbClr val="002E8A"/>
    <a:srgbClr val="004A60"/>
    <a:srgbClr val="006600"/>
    <a:srgbClr val="FF6600"/>
    <a:srgbClr val="7F2F2D"/>
    <a:srgbClr val="E5F4D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11" autoAdjust="0"/>
    <p:restoredTop sz="94706" autoAdjust="0"/>
  </p:normalViewPr>
  <p:slideViewPr>
    <p:cSldViewPr>
      <p:cViewPr>
        <p:scale>
          <a:sx n="33" d="100"/>
          <a:sy n="33" d="100"/>
        </p:scale>
        <p:origin x="-1092" y="-504"/>
      </p:cViewPr>
      <p:guideLst>
        <p:guide orient="horz" pos="4196"/>
        <p:guide pos="7485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-2856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3931F0-0F06-4D43-84F3-9562F0EEE9E7}" type="datetimeFigureOut">
              <a:rPr lang="zh-CN" altLang="en-US" smtClean="0"/>
              <a:pPr/>
              <a:t>2019/2/14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C85A7E-BC9E-4B02-A88E-93F2C7987C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255D1F0-0559-45E3-AA3F-653AFB4BCBF4}" type="datetimeFigureOut">
              <a:rPr lang="zh-CN" altLang="en-US"/>
              <a:pPr>
                <a:defRPr/>
              </a:pPr>
              <a:t>2019/2/14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71475" y="685800"/>
            <a:ext cx="61150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9E6B5E2-414F-4B9B-AAB9-9B87664B65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82247" y="4138549"/>
            <a:ext cx="20198795" cy="285566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564493" y="7549303"/>
            <a:ext cx="16634302" cy="3404588"/>
          </a:xfrm>
        </p:spPr>
        <p:txBody>
          <a:bodyPr/>
          <a:lstStyle>
            <a:lvl1pPr marL="0" indent="0" algn="ctr">
              <a:buNone/>
              <a:defRPr/>
            </a:lvl1pPr>
            <a:lvl2pPr marL="1059561" indent="0" algn="ctr">
              <a:buNone/>
              <a:defRPr/>
            </a:lvl2pPr>
            <a:lvl3pPr marL="2119122" indent="0" algn="ctr">
              <a:buNone/>
              <a:defRPr/>
            </a:lvl3pPr>
            <a:lvl4pPr marL="3178683" indent="0" algn="ctr">
              <a:buNone/>
              <a:defRPr/>
            </a:lvl4pPr>
            <a:lvl5pPr marL="4238244" indent="0" algn="ctr">
              <a:buNone/>
              <a:defRPr/>
            </a:lvl5pPr>
            <a:lvl6pPr marL="5297805" indent="0" algn="ctr">
              <a:buNone/>
              <a:defRPr/>
            </a:lvl6pPr>
            <a:lvl7pPr marL="6357366" indent="0" algn="ctr">
              <a:buNone/>
              <a:defRPr/>
            </a:lvl7pPr>
            <a:lvl8pPr marL="7416927" indent="0" algn="ctr">
              <a:buNone/>
              <a:defRPr/>
            </a:lvl8pPr>
            <a:lvl9pPr marL="8476488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FD1A497-1159-4D5A-8CCD-96D3B20F24B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FD04237-E24F-4419-9EFC-624476626CE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7228384" y="533511"/>
            <a:ext cx="5346740" cy="1136712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88164" y="533511"/>
            <a:ext cx="15644165" cy="1136712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B6F5720-2FF8-4DC6-9429-8B3A489170C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0EC844B-355D-4E19-A82D-1E4C2024C7E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77136" y="8560812"/>
            <a:ext cx="20198795" cy="2645957"/>
          </a:xfrm>
        </p:spPr>
        <p:txBody>
          <a:bodyPr anchor="t"/>
          <a:lstStyle>
            <a:lvl1pPr algn="l">
              <a:defRPr sz="93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877136" y="5646560"/>
            <a:ext cx="20198795" cy="2914252"/>
          </a:xfrm>
        </p:spPr>
        <p:txBody>
          <a:bodyPr anchor="b"/>
          <a:lstStyle>
            <a:lvl1pPr marL="0" indent="0">
              <a:buNone/>
              <a:defRPr sz="4600"/>
            </a:lvl1pPr>
            <a:lvl2pPr marL="1059561" indent="0">
              <a:buNone/>
              <a:defRPr sz="4200"/>
            </a:lvl2pPr>
            <a:lvl3pPr marL="2119122" indent="0">
              <a:buNone/>
              <a:defRPr sz="3700"/>
            </a:lvl3pPr>
            <a:lvl4pPr marL="3178683" indent="0">
              <a:buNone/>
              <a:defRPr sz="3200"/>
            </a:lvl4pPr>
            <a:lvl5pPr marL="4238244" indent="0">
              <a:buNone/>
              <a:defRPr sz="3200"/>
            </a:lvl5pPr>
            <a:lvl6pPr marL="5297805" indent="0">
              <a:buNone/>
              <a:defRPr sz="3200"/>
            </a:lvl6pPr>
            <a:lvl7pPr marL="6357366" indent="0">
              <a:buNone/>
              <a:defRPr sz="3200"/>
            </a:lvl7pPr>
            <a:lvl8pPr marL="7416927" indent="0">
              <a:buNone/>
              <a:defRPr sz="3200"/>
            </a:lvl8pPr>
            <a:lvl9pPr marL="8476488" indent="0">
              <a:buNone/>
              <a:defRPr sz="3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243CC2-8D6D-48DD-A350-B6A455CB99A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8165" y="3108538"/>
            <a:ext cx="10495452" cy="8792102"/>
          </a:xfrm>
        </p:spPr>
        <p:txBody>
          <a:bodyPr/>
          <a:lstStyle>
            <a:lvl1pPr>
              <a:defRPr sz="6500"/>
            </a:lvl1pPr>
            <a:lvl2pPr>
              <a:defRPr sz="5600"/>
            </a:lvl2pPr>
            <a:lvl3pPr>
              <a:defRPr sz="4600"/>
            </a:lvl3pPr>
            <a:lvl4pPr>
              <a:defRPr sz="4200"/>
            </a:lvl4pPr>
            <a:lvl5pPr>
              <a:defRPr sz="4200"/>
            </a:lvl5pPr>
            <a:lvl6pPr>
              <a:defRPr sz="4200"/>
            </a:lvl6pPr>
            <a:lvl7pPr>
              <a:defRPr sz="4200"/>
            </a:lvl7pPr>
            <a:lvl8pPr>
              <a:defRPr sz="4200"/>
            </a:lvl8pPr>
            <a:lvl9pPr>
              <a:defRPr sz="4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079672" y="3108538"/>
            <a:ext cx="10495452" cy="8792102"/>
          </a:xfrm>
        </p:spPr>
        <p:txBody>
          <a:bodyPr/>
          <a:lstStyle>
            <a:lvl1pPr>
              <a:defRPr sz="6500"/>
            </a:lvl1pPr>
            <a:lvl2pPr>
              <a:defRPr sz="5600"/>
            </a:lvl2pPr>
            <a:lvl3pPr>
              <a:defRPr sz="4600"/>
            </a:lvl3pPr>
            <a:lvl4pPr>
              <a:defRPr sz="4200"/>
            </a:lvl4pPr>
            <a:lvl5pPr>
              <a:defRPr sz="4200"/>
            </a:lvl5pPr>
            <a:lvl6pPr>
              <a:defRPr sz="4200"/>
            </a:lvl6pPr>
            <a:lvl7pPr>
              <a:defRPr sz="4200"/>
            </a:lvl7pPr>
            <a:lvl8pPr>
              <a:defRPr sz="4200"/>
            </a:lvl8pPr>
            <a:lvl9pPr>
              <a:defRPr sz="4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1524333-9F9F-4572-8E05-DDAE29A0FE3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8164" y="2982099"/>
            <a:ext cx="10499579" cy="1242797"/>
          </a:xfrm>
        </p:spPr>
        <p:txBody>
          <a:bodyPr anchor="b"/>
          <a:lstStyle>
            <a:lvl1pPr marL="0" indent="0">
              <a:buNone/>
              <a:defRPr sz="5600" b="1"/>
            </a:lvl1pPr>
            <a:lvl2pPr marL="1059561" indent="0">
              <a:buNone/>
              <a:defRPr sz="4600" b="1"/>
            </a:lvl2pPr>
            <a:lvl3pPr marL="2119122" indent="0">
              <a:buNone/>
              <a:defRPr sz="4200" b="1"/>
            </a:lvl3pPr>
            <a:lvl4pPr marL="3178683" indent="0">
              <a:buNone/>
              <a:defRPr sz="3700" b="1"/>
            </a:lvl4pPr>
            <a:lvl5pPr marL="4238244" indent="0">
              <a:buNone/>
              <a:defRPr sz="3700" b="1"/>
            </a:lvl5pPr>
            <a:lvl6pPr marL="5297805" indent="0">
              <a:buNone/>
              <a:defRPr sz="3700" b="1"/>
            </a:lvl6pPr>
            <a:lvl7pPr marL="6357366" indent="0">
              <a:buNone/>
              <a:defRPr sz="3700" b="1"/>
            </a:lvl7pPr>
            <a:lvl8pPr marL="7416927" indent="0">
              <a:buNone/>
              <a:defRPr sz="3700" b="1"/>
            </a:lvl8pPr>
            <a:lvl9pPr marL="8476488" indent="0">
              <a:buNone/>
              <a:defRPr sz="37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8164" y="4224896"/>
            <a:ext cx="10499579" cy="7675743"/>
          </a:xfrm>
        </p:spPr>
        <p:txBody>
          <a:bodyPr/>
          <a:lstStyle>
            <a:lvl1pPr>
              <a:defRPr sz="5600"/>
            </a:lvl1pPr>
            <a:lvl2pPr>
              <a:defRPr sz="4600"/>
            </a:lvl2pPr>
            <a:lvl3pPr>
              <a:defRPr sz="4200"/>
            </a:lvl3pPr>
            <a:lvl4pPr>
              <a:defRPr sz="3700"/>
            </a:lvl4pPr>
            <a:lvl5pPr>
              <a:defRPr sz="3700"/>
            </a:lvl5pPr>
            <a:lvl6pPr>
              <a:defRPr sz="3700"/>
            </a:lvl6pPr>
            <a:lvl7pPr>
              <a:defRPr sz="3700"/>
            </a:lvl7pPr>
            <a:lvl8pPr>
              <a:defRPr sz="3700"/>
            </a:lvl8pPr>
            <a:lvl9pPr>
              <a:defRPr sz="3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12071422" y="2982099"/>
            <a:ext cx="10503703" cy="1242797"/>
          </a:xfrm>
        </p:spPr>
        <p:txBody>
          <a:bodyPr anchor="b"/>
          <a:lstStyle>
            <a:lvl1pPr marL="0" indent="0">
              <a:buNone/>
              <a:defRPr sz="5600" b="1"/>
            </a:lvl1pPr>
            <a:lvl2pPr marL="1059561" indent="0">
              <a:buNone/>
              <a:defRPr sz="4600" b="1"/>
            </a:lvl2pPr>
            <a:lvl3pPr marL="2119122" indent="0">
              <a:buNone/>
              <a:defRPr sz="4200" b="1"/>
            </a:lvl3pPr>
            <a:lvl4pPr marL="3178683" indent="0">
              <a:buNone/>
              <a:defRPr sz="3700" b="1"/>
            </a:lvl4pPr>
            <a:lvl5pPr marL="4238244" indent="0">
              <a:buNone/>
              <a:defRPr sz="3700" b="1"/>
            </a:lvl5pPr>
            <a:lvl6pPr marL="5297805" indent="0">
              <a:buNone/>
              <a:defRPr sz="3700" b="1"/>
            </a:lvl6pPr>
            <a:lvl7pPr marL="6357366" indent="0">
              <a:buNone/>
              <a:defRPr sz="3700" b="1"/>
            </a:lvl7pPr>
            <a:lvl8pPr marL="7416927" indent="0">
              <a:buNone/>
              <a:defRPr sz="3700" b="1"/>
            </a:lvl8pPr>
            <a:lvl9pPr marL="8476488" indent="0">
              <a:buNone/>
              <a:defRPr sz="37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12071422" y="4224896"/>
            <a:ext cx="10503703" cy="7675743"/>
          </a:xfrm>
        </p:spPr>
        <p:txBody>
          <a:bodyPr/>
          <a:lstStyle>
            <a:lvl1pPr>
              <a:defRPr sz="5600"/>
            </a:lvl1pPr>
            <a:lvl2pPr>
              <a:defRPr sz="4600"/>
            </a:lvl2pPr>
            <a:lvl3pPr>
              <a:defRPr sz="4200"/>
            </a:lvl3pPr>
            <a:lvl4pPr>
              <a:defRPr sz="3700"/>
            </a:lvl4pPr>
            <a:lvl5pPr>
              <a:defRPr sz="3700"/>
            </a:lvl5pPr>
            <a:lvl6pPr>
              <a:defRPr sz="3700"/>
            </a:lvl6pPr>
            <a:lvl7pPr>
              <a:defRPr sz="3700"/>
            </a:lvl7pPr>
            <a:lvl8pPr>
              <a:defRPr sz="3700"/>
            </a:lvl8pPr>
            <a:lvl9pPr>
              <a:defRPr sz="3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CEBFEF8-5D78-43E0-A537-45BB6115A53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93D26CA-C629-4C7D-902D-A4EAB2B8577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9938D64-E01A-4673-B233-31A847FCFBC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88166" y="530425"/>
            <a:ext cx="7817958" cy="225739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290786" y="530426"/>
            <a:ext cx="13284338" cy="11370214"/>
          </a:xfrm>
        </p:spPr>
        <p:txBody>
          <a:bodyPr/>
          <a:lstStyle>
            <a:lvl1pPr>
              <a:defRPr sz="7400"/>
            </a:lvl1pPr>
            <a:lvl2pPr>
              <a:defRPr sz="6500"/>
            </a:lvl2pPr>
            <a:lvl3pPr>
              <a:defRPr sz="5600"/>
            </a:lvl3pPr>
            <a:lvl4pPr>
              <a:defRPr sz="4600"/>
            </a:lvl4pPr>
            <a:lvl5pPr>
              <a:defRPr sz="4600"/>
            </a:lvl5pPr>
            <a:lvl6pPr>
              <a:defRPr sz="4600"/>
            </a:lvl6pPr>
            <a:lvl7pPr>
              <a:defRPr sz="4600"/>
            </a:lvl7pPr>
            <a:lvl8pPr>
              <a:defRPr sz="4600"/>
            </a:lvl8pPr>
            <a:lvl9pPr>
              <a:defRPr sz="4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88166" y="2787816"/>
            <a:ext cx="7817958" cy="9112824"/>
          </a:xfrm>
        </p:spPr>
        <p:txBody>
          <a:bodyPr/>
          <a:lstStyle>
            <a:lvl1pPr marL="0" indent="0">
              <a:buNone/>
              <a:defRPr sz="3200"/>
            </a:lvl1pPr>
            <a:lvl2pPr marL="1059561" indent="0">
              <a:buNone/>
              <a:defRPr sz="2800"/>
            </a:lvl2pPr>
            <a:lvl3pPr marL="2119122" indent="0">
              <a:buNone/>
              <a:defRPr sz="2300"/>
            </a:lvl3pPr>
            <a:lvl4pPr marL="3178683" indent="0">
              <a:buNone/>
              <a:defRPr sz="2100"/>
            </a:lvl4pPr>
            <a:lvl5pPr marL="4238244" indent="0">
              <a:buNone/>
              <a:defRPr sz="2100"/>
            </a:lvl5pPr>
            <a:lvl6pPr marL="5297805" indent="0">
              <a:buNone/>
              <a:defRPr sz="2100"/>
            </a:lvl6pPr>
            <a:lvl7pPr marL="6357366" indent="0">
              <a:buNone/>
              <a:defRPr sz="2100"/>
            </a:lvl7pPr>
            <a:lvl8pPr marL="7416927" indent="0">
              <a:buNone/>
              <a:defRPr sz="2100"/>
            </a:lvl8pPr>
            <a:lvl9pPr marL="8476488" indent="0">
              <a:buNone/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7B560DA-894F-44B2-94C5-7878C7D0948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57771" y="9325610"/>
            <a:ext cx="14257973" cy="1100941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657771" y="1190372"/>
            <a:ext cx="14257973" cy="7993380"/>
          </a:xfrm>
        </p:spPr>
        <p:txBody>
          <a:bodyPr/>
          <a:lstStyle>
            <a:lvl1pPr marL="0" indent="0">
              <a:buNone/>
              <a:defRPr sz="7400"/>
            </a:lvl1pPr>
            <a:lvl2pPr marL="1059561" indent="0">
              <a:buNone/>
              <a:defRPr sz="6500"/>
            </a:lvl2pPr>
            <a:lvl3pPr marL="2119122" indent="0">
              <a:buNone/>
              <a:defRPr sz="5600"/>
            </a:lvl3pPr>
            <a:lvl4pPr marL="3178683" indent="0">
              <a:buNone/>
              <a:defRPr sz="4600"/>
            </a:lvl4pPr>
            <a:lvl5pPr marL="4238244" indent="0">
              <a:buNone/>
              <a:defRPr sz="4600"/>
            </a:lvl5pPr>
            <a:lvl6pPr marL="5297805" indent="0">
              <a:buNone/>
              <a:defRPr sz="4600"/>
            </a:lvl6pPr>
            <a:lvl7pPr marL="6357366" indent="0">
              <a:buNone/>
              <a:defRPr sz="4600"/>
            </a:lvl7pPr>
            <a:lvl8pPr marL="7416927" indent="0">
              <a:buNone/>
              <a:defRPr sz="4600"/>
            </a:lvl8pPr>
            <a:lvl9pPr marL="8476488" indent="0">
              <a:buNone/>
              <a:defRPr sz="46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57771" y="10426551"/>
            <a:ext cx="14257973" cy="1563519"/>
          </a:xfrm>
        </p:spPr>
        <p:txBody>
          <a:bodyPr/>
          <a:lstStyle>
            <a:lvl1pPr marL="0" indent="0">
              <a:buNone/>
              <a:defRPr sz="3200"/>
            </a:lvl1pPr>
            <a:lvl2pPr marL="1059561" indent="0">
              <a:buNone/>
              <a:defRPr sz="2800"/>
            </a:lvl2pPr>
            <a:lvl3pPr marL="2119122" indent="0">
              <a:buNone/>
              <a:defRPr sz="2300"/>
            </a:lvl3pPr>
            <a:lvl4pPr marL="3178683" indent="0">
              <a:buNone/>
              <a:defRPr sz="2100"/>
            </a:lvl4pPr>
            <a:lvl5pPr marL="4238244" indent="0">
              <a:buNone/>
              <a:defRPr sz="2100"/>
            </a:lvl5pPr>
            <a:lvl6pPr marL="5297805" indent="0">
              <a:buNone/>
              <a:defRPr sz="2100"/>
            </a:lvl6pPr>
            <a:lvl7pPr marL="6357366" indent="0">
              <a:buNone/>
              <a:defRPr sz="2100"/>
            </a:lvl7pPr>
            <a:lvl8pPr marL="7416927" indent="0">
              <a:buNone/>
              <a:defRPr sz="2100"/>
            </a:lvl8pPr>
            <a:lvl9pPr marL="8476488" indent="0">
              <a:buNone/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79C9169-F77B-4AE5-88B9-194D73C4DA5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88165" y="533510"/>
            <a:ext cx="21386959" cy="2220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211912" tIns="105956" rIns="211912" bIns="10595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8165" y="3108538"/>
            <a:ext cx="21386959" cy="8792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211912" tIns="105956" rIns="211912" bIns="10595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88165" y="12131928"/>
            <a:ext cx="5544767" cy="925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11912" tIns="105956" rIns="211912" bIns="105956" numCol="1" anchor="t" anchorCtr="0" compatLnSpc="1">
            <a:prstTxWarp prst="textNoShape">
              <a:avLst/>
            </a:prstTxWarp>
          </a:bodyPr>
          <a:lstStyle>
            <a:lvl1pPr>
              <a:defRPr sz="3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119124" y="12131928"/>
            <a:ext cx="7525041" cy="925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11912" tIns="105956" rIns="211912" bIns="105956" numCol="1" anchor="t" anchorCtr="0" compatLnSpc="1">
            <a:prstTxWarp prst="textNoShape">
              <a:avLst/>
            </a:prstTxWarp>
          </a:bodyPr>
          <a:lstStyle>
            <a:lvl1pPr algn="ctr">
              <a:defRPr sz="3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7030357" y="12131928"/>
            <a:ext cx="5544767" cy="925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11912" tIns="105956" rIns="211912" bIns="105956" numCol="1" anchor="t" anchorCtr="0" compatLnSpc="1">
            <a:prstTxWarp prst="textNoShape">
              <a:avLst/>
            </a:prstTxWarp>
          </a:bodyPr>
          <a:lstStyle>
            <a:lvl1pPr algn="r">
              <a:defRPr sz="3200" smtClean="0"/>
            </a:lvl1pPr>
          </a:lstStyle>
          <a:p>
            <a:pPr>
              <a:defRPr/>
            </a:pPr>
            <a:fld id="{EAE85B9F-A52D-4884-8258-487E530F50B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5" r:id="rId15"/>
    <p:sldLayoutId id="2147483666" r:id="rId16"/>
    <p:sldLayoutId id="2147483667" r:id="rId17"/>
    <p:sldLayoutId id="2147483668" r:id="rId18"/>
    <p:sldLayoutId id="2147483669" r:id="rId19"/>
    <p:sldLayoutId id="2147483670" r:id="rId20"/>
    <p:sldLayoutId id="2147483671" r:id="rId21"/>
    <p:sldLayoutId id="2147483672" r:id="rId22"/>
    <p:sldLayoutId id="2147483673" r:id="rId23"/>
    <p:sldLayoutId id="2147483674" r:id="rId24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5pPr>
      <a:lvl6pPr marL="1059561"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6pPr>
      <a:lvl7pPr marL="2119122"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7pPr>
      <a:lvl8pPr marL="3178683"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8pPr>
      <a:lvl9pPr marL="4238244"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794671" indent="-794671" algn="l" rtl="0" eaLnBrk="1" fontAlgn="base" hangingPunct="1">
        <a:spcBef>
          <a:spcPct val="20000"/>
        </a:spcBef>
        <a:spcAft>
          <a:spcPct val="0"/>
        </a:spcAft>
        <a:buChar char="•"/>
        <a:defRPr sz="7400">
          <a:solidFill>
            <a:schemeClr val="tx1"/>
          </a:solidFill>
          <a:latin typeface="+mn-lt"/>
          <a:ea typeface="+mn-ea"/>
          <a:cs typeface="+mn-cs"/>
        </a:defRPr>
      </a:lvl1pPr>
      <a:lvl2pPr marL="1721787" indent="-662226" algn="l" rtl="0" eaLnBrk="1" fontAlgn="base" hangingPunct="1">
        <a:spcBef>
          <a:spcPct val="20000"/>
        </a:spcBef>
        <a:spcAft>
          <a:spcPct val="0"/>
        </a:spcAft>
        <a:buChar char="–"/>
        <a:defRPr sz="6500">
          <a:solidFill>
            <a:schemeClr val="tx1"/>
          </a:solidFill>
          <a:latin typeface="+mn-lt"/>
          <a:ea typeface="+mn-ea"/>
        </a:defRPr>
      </a:lvl2pPr>
      <a:lvl3pPr marL="2648903" indent="-529781" algn="l" rtl="0" eaLnBrk="1" fontAlgn="base" hangingPunct="1">
        <a:spcBef>
          <a:spcPct val="20000"/>
        </a:spcBef>
        <a:spcAft>
          <a:spcPct val="0"/>
        </a:spcAft>
        <a:buChar char="•"/>
        <a:defRPr sz="5600">
          <a:solidFill>
            <a:schemeClr val="tx1"/>
          </a:solidFill>
          <a:latin typeface="+mn-lt"/>
          <a:ea typeface="+mn-ea"/>
        </a:defRPr>
      </a:lvl3pPr>
      <a:lvl4pPr marL="3708464" indent="-529781" algn="l" rtl="0" eaLnBrk="1" fontAlgn="base" hangingPunct="1">
        <a:spcBef>
          <a:spcPct val="20000"/>
        </a:spcBef>
        <a:spcAft>
          <a:spcPct val="0"/>
        </a:spcAft>
        <a:buChar char="–"/>
        <a:defRPr sz="4600">
          <a:solidFill>
            <a:schemeClr val="tx1"/>
          </a:solidFill>
          <a:latin typeface="+mn-lt"/>
          <a:ea typeface="+mn-ea"/>
        </a:defRPr>
      </a:lvl4pPr>
      <a:lvl5pPr marL="4768025" indent="-529781" algn="l" rtl="0" eaLnBrk="1" fontAlgn="base" hangingPunct="1">
        <a:spcBef>
          <a:spcPct val="20000"/>
        </a:spcBef>
        <a:spcAft>
          <a:spcPct val="0"/>
        </a:spcAft>
        <a:buChar char="»"/>
        <a:defRPr sz="4600">
          <a:solidFill>
            <a:schemeClr val="tx1"/>
          </a:solidFill>
          <a:latin typeface="+mn-lt"/>
          <a:ea typeface="+mn-ea"/>
        </a:defRPr>
      </a:lvl5pPr>
      <a:lvl6pPr marL="5827586" indent="-529781" algn="l" rtl="0" eaLnBrk="1" fontAlgn="base" hangingPunct="1">
        <a:spcBef>
          <a:spcPct val="20000"/>
        </a:spcBef>
        <a:spcAft>
          <a:spcPct val="0"/>
        </a:spcAft>
        <a:buChar char="»"/>
        <a:defRPr sz="4600">
          <a:solidFill>
            <a:schemeClr val="tx1"/>
          </a:solidFill>
          <a:latin typeface="+mn-lt"/>
          <a:ea typeface="+mn-ea"/>
        </a:defRPr>
      </a:lvl6pPr>
      <a:lvl7pPr marL="6887147" indent="-529781" algn="l" rtl="0" eaLnBrk="1" fontAlgn="base" hangingPunct="1">
        <a:spcBef>
          <a:spcPct val="20000"/>
        </a:spcBef>
        <a:spcAft>
          <a:spcPct val="0"/>
        </a:spcAft>
        <a:buChar char="»"/>
        <a:defRPr sz="4600">
          <a:solidFill>
            <a:schemeClr val="tx1"/>
          </a:solidFill>
          <a:latin typeface="+mn-lt"/>
          <a:ea typeface="+mn-ea"/>
        </a:defRPr>
      </a:lvl7pPr>
      <a:lvl8pPr marL="7946708" indent="-529781" algn="l" rtl="0" eaLnBrk="1" fontAlgn="base" hangingPunct="1">
        <a:spcBef>
          <a:spcPct val="20000"/>
        </a:spcBef>
        <a:spcAft>
          <a:spcPct val="0"/>
        </a:spcAft>
        <a:buChar char="»"/>
        <a:defRPr sz="4600">
          <a:solidFill>
            <a:schemeClr val="tx1"/>
          </a:solidFill>
          <a:latin typeface="+mn-lt"/>
          <a:ea typeface="+mn-ea"/>
        </a:defRPr>
      </a:lvl8pPr>
      <a:lvl9pPr marL="9006269" indent="-529781" algn="l" rtl="0" eaLnBrk="1" fontAlgn="base" hangingPunct="1">
        <a:spcBef>
          <a:spcPct val="20000"/>
        </a:spcBef>
        <a:spcAft>
          <a:spcPct val="0"/>
        </a:spcAft>
        <a:buChar char="»"/>
        <a:defRPr sz="4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59561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2pPr>
      <a:lvl3pPr marL="2119122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3pPr>
      <a:lvl4pPr marL="3178683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4pPr>
      <a:lvl5pPr marL="4238244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5pPr>
      <a:lvl6pPr marL="5297805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6pPr>
      <a:lvl7pPr marL="6357366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7pPr>
      <a:lvl8pPr marL="7416927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8pPr>
      <a:lvl9pPr marL="8476488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7881116" y="4238094"/>
            <a:ext cx="132895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答题模板</a:t>
            </a:r>
            <a:r>
              <a:rPr lang="en-US" altLang="zh-CN" sz="6000" b="1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6000" b="1" dirty="0">
              <a:solidFill>
                <a:srgbClr val="A88A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81116" y="5173950"/>
            <a:ext cx="1314554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0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生态环境问题分析型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pSp>
        <p:nvGrpSpPr>
          <p:cNvPr id="2" name="组合 5"/>
          <p:cNvGrpSpPr/>
          <p:nvPr/>
        </p:nvGrpSpPr>
        <p:grpSpPr>
          <a:xfrm>
            <a:off x="2074961" y="1920816"/>
            <a:ext cx="2677891" cy="707886"/>
            <a:chOff x="2074961" y="4276948"/>
            <a:chExt cx="2677891" cy="707886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1" y="4329310"/>
              <a:ext cx="2677891" cy="597458"/>
            </a:xfrm>
            <a:prstGeom prst="rect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" name="矩形 7"/>
            <p:cNvSpPr/>
            <p:nvPr/>
          </p:nvSpPr>
          <p:spPr>
            <a:xfrm>
              <a:off x="2264972" y="4276948"/>
              <a:ext cx="233910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spc="2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应用提升</a:t>
              </a:r>
              <a:endParaRPr lang="zh-CN" altLang="en-US" sz="4000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951762" y="2874936"/>
            <a:ext cx="1979497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阅读图文材料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回答下列问题。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材料一　永泰古城位于甘肃省景泰县寺滩乡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建成于明朝。旧时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古城护城河环绕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河宽水深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人畜不能自由跨越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城外方圆几十千米是一眼望不到边的平川沃野。城背后山林茂密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可潜藏千军万马。但如今这里全没有了古时候的模样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古城人口也从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1300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多人锐减到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100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多人。</a:t>
            </a:r>
            <a:endParaRPr lang="en-US" altLang="zh-CN" sz="40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材料二　永泰古城示意图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图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M6-2)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。</a:t>
            </a:r>
          </a:p>
        </p:txBody>
      </p:sp>
      <p:sp>
        <p:nvSpPr>
          <p:cNvPr id="10" name="矩形 9"/>
          <p:cNvSpPr/>
          <p:nvPr/>
        </p:nvSpPr>
        <p:spPr>
          <a:xfrm>
            <a:off x="11593612" y="12205766"/>
            <a:ext cx="202331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图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M6-2</a:t>
            </a:r>
          </a:p>
        </p:txBody>
      </p:sp>
      <p:pic>
        <p:nvPicPr>
          <p:cNvPr id="12" name="9gh482.jpg" descr="id:2147529039;FounderCES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720111" y="8605366"/>
            <a:ext cx="7534720" cy="3384376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51762" y="1946242"/>
            <a:ext cx="14930542" cy="87346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36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 </a:t>
            </a: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36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                             </a:t>
            </a: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36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                                 </a:t>
            </a:r>
          </a:p>
        </p:txBody>
      </p:sp>
      <p:sp>
        <p:nvSpPr>
          <p:cNvPr id="10" name="矩形 9"/>
          <p:cNvSpPr/>
          <p:nvPr/>
        </p:nvSpPr>
        <p:spPr>
          <a:xfrm>
            <a:off x="2016548" y="4068862"/>
            <a:ext cx="19634136" cy="316835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088556" y="4140870"/>
            <a:ext cx="19562128" cy="2973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全球气候变暖导致蒸发量增加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过度樵采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过度放牧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过度开垦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水资源利用不当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工矿、交通建设中不注意环保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等等。</a:t>
            </a:r>
            <a:endParaRPr lang="en-US" altLang="zh-CN" sz="3600" dirty="0" smtClean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阅读材料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联系所学知识进行分析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可知该区域“全没有了古时候的模样”是因为该区域出现了土地荒漠化现象。从自然因素和不合理的人类活动两方面分析产生荒漠化的原因。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880324" y="2660622"/>
            <a:ext cx="19938424" cy="906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分析使该区域“全没有了古时候的模样”的因素有哪些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51762" y="1946242"/>
            <a:ext cx="14930542" cy="87346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36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 </a:t>
            </a: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36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                             </a:t>
            </a: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36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                                 </a:t>
            </a:r>
          </a:p>
        </p:txBody>
      </p:sp>
      <p:sp>
        <p:nvSpPr>
          <p:cNvPr id="10" name="矩形 9"/>
          <p:cNvSpPr/>
          <p:nvPr/>
        </p:nvSpPr>
        <p:spPr>
          <a:xfrm>
            <a:off x="2016548" y="4068862"/>
            <a:ext cx="19634136" cy="316835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088556" y="4140870"/>
            <a:ext cx="19562128" cy="2973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原因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气候干旱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降水少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蒸发旺盛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农业耕种过程中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长期采用大水漫灌的灌溉方式。 对策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改善灌溉方式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形成良好的排灌系统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改良农业技术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种植牧草、绿肥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等等。 </a:t>
            </a:r>
            <a:endParaRPr lang="en-US" altLang="zh-CN" sz="3600" dirty="0" smtClean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干旱地区蒸发旺盛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不合理灌溉易造成土壤盐渍化。解决的措施主要是合理灌溉和采用农业生物技术等。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880324" y="2660622"/>
            <a:ext cx="19938424" cy="906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该区域农业发展过程中存在明显的土壤盐渍化问题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分析其原因并提出对策。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51762" y="1946242"/>
            <a:ext cx="14930542" cy="87346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36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 </a:t>
            </a: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36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                             </a:t>
            </a: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36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                                 </a:t>
            </a:r>
          </a:p>
        </p:txBody>
      </p:sp>
      <p:sp>
        <p:nvSpPr>
          <p:cNvPr id="10" name="矩形 9"/>
          <p:cNvSpPr/>
          <p:nvPr/>
        </p:nvSpPr>
        <p:spPr>
          <a:xfrm>
            <a:off x="2016548" y="4068862"/>
            <a:ext cx="19634136" cy="24482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088556" y="4140870"/>
            <a:ext cx="19562128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土地荒漠化。解决方法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封沙禁牧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禁樵禁采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合理用水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发展节水农业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生态移民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营造防护林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保护好现有的林草植被和其他自然资源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等等。</a:t>
            </a:r>
            <a:endParaRPr lang="en-US" altLang="zh-CN" sz="3600" dirty="0" smtClean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针对土地荒漠化产生的原因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提出相应的解决措施。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880324" y="2660622"/>
            <a:ext cx="19938424" cy="906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该区域目前面临的最主要生态环境问题是什么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怎样解决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pSp>
        <p:nvGrpSpPr>
          <p:cNvPr id="2" name="组合 5"/>
          <p:cNvGrpSpPr/>
          <p:nvPr/>
        </p:nvGrpSpPr>
        <p:grpSpPr>
          <a:xfrm>
            <a:off x="1951762" y="1517614"/>
            <a:ext cx="2677891" cy="707886"/>
            <a:chOff x="2074961" y="4276948"/>
            <a:chExt cx="2677891" cy="707886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1" y="4329310"/>
              <a:ext cx="2677891" cy="597458"/>
            </a:xfrm>
            <a:prstGeom prst="rect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" name="矩形 7"/>
            <p:cNvSpPr/>
            <p:nvPr/>
          </p:nvSpPr>
          <p:spPr>
            <a:xfrm>
              <a:off x="2264972" y="4276948"/>
              <a:ext cx="233910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spc="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典例呈现</a:t>
              </a:r>
              <a:endParaRPr lang="zh-CN" altLang="en-US" sz="4000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951762" y="2303432"/>
            <a:ext cx="1936293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[2016·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全国卷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Ⅱ] 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阅读图文材料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完成下列要求。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陕西南部的秦岭地区是我国大熊猫分布的重点区域。该地区曾经是重要的林木采伐区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,20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世纪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70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年代开始先后有多家森工企业在该地区内进行采伐作业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,1998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年后全面停止采伐天然林。图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M6-1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示意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1976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年、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1987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年和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2000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年该地区大熊猫栖息地范围的变化。</a:t>
            </a:r>
          </a:p>
        </p:txBody>
      </p:sp>
      <p:sp>
        <p:nvSpPr>
          <p:cNvPr id="11" name="矩形 10"/>
          <p:cNvSpPr/>
          <p:nvPr/>
        </p:nvSpPr>
        <p:spPr>
          <a:xfrm>
            <a:off x="11161564" y="11845726"/>
            <a:ext cx="202331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图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M6-1</a:t>
            </a:r>
          </a:p>
        </p:txBody>
      </p:sp>
      <p:pic>
        <p:nvPicPr>
          <p:cNvPr id="15" name="6qgd2-4.jpg" descr="id:2147528994;FounderCES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201124" y="7093198"/>
            <a:ext cx="11098520" cy="4248472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51762" y="1946242"/>
            <a:ext cx="14930542" cy="87346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36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 </a:t>
            </a: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36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                             </a:t>
            </a: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36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                                 </a:t>
            </a:r>
          </a:p>
        </p:txBody>
      </p:sp>
      <p:sp>
        <p:nvSpPr>
          <p:cNvPr id="10" name="矩形 9"/>
          <p:cNvSpPr/>
          <p:nvPr/>
        </p:nvSpPr>
        <p:spPr>
          <a:xfrm>
            <a:off x="2016548" y="4068862"/>
            <a:ext cx="19634136" cy="374441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088556" y="4140870"/>
            <a:ext cx="1956212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20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世纪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70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年代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(1976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栖息地连成一片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到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80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年代后期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(1987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栖息地面积退缩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碎片化严重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;90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年代至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21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世纪初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(2000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栖息地面积有所增加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碎片化趋势减弱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分布范围有向北、向西扩展的趋势。</a:t>
            </a:r>
            <a:endParaRPr lang="en-US" altLang="zh-CN" sz="3600" dirty="0" smtClean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主要考查概括描述大熊猫栖息地范围变化的能力。需要认真阅读图示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着重描述清楚大熊猫栖息地范围的变化即可。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880324" y="2660622"/>
            <a:ext cx="19938424" cy="906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描述该地区大熊猫栖息地范围的变化。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51762" y="1946243"/>
            <a:ext cx="19650962" cy="87346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36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 </a:t>
            </a: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36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                             </a:t>
            </a: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36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                                 </a:t>
            </a:r>
          </a:p>
        </p:txBody>
      </p:sp>
      <p:sp>
        <p:nvSpPr>
          <p:cNvPr id="10" name="矩形 9"/>
          <p:cNvSpPr/>
          <p:nvPr/>
        </p:nvSpPr>
        <p:spPr>
          <a:xfrm>
            <a:off x="2016548" y="4068862"/>
            <a:ext cx="19634136" cy="374441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088556" y="4140870"/>
            <a:ext cx="1956212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大规模采伐森林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对植被破坏大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导致栖息地缩小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修建道路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国道、省道以及林区采伐道路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导致栖息地碎片化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人类干扰活动大幅减少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全面停止采伐天然林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,108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国道秦岭隧道通车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等等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植被得到了较快恢复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促进大熊猫栖息地的恢复与扩展。</a:t>
            </a:r>
            <a:endParaRPr lang="en-US" altLang="zh-CN" sz="3600" dirty="0" smtClean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主要考查大熊猫栖息地范围变化的人为原因。大熊猫栖息地范围变化的人为原因可以从植被破坏、修建道路等方面回答。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880324" y="2660622"/>
            <a:ext cx="19938424" cy="906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分析导致该地区大熊猫栖息地范围变化的人为原因。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51762" y="1946242"/>
            <a:ext cx="14930542" cy="87346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36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 </a:t>
            </a: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36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                             </a:t>
            </a:r>
            <a:endParaRPr lang="en-US" altLang="zh-CN" sz="36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36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                                 </a:t>
            </a:r>
          </a:p>
        </p:txBody>
      </p:sp>
      <p:sp>
        <p:nvSpPr>
          <p:cNvPr id="10" name="矩形 9"/>
          <p:cNvSpPr/>
          <p:nvPr/>
        </p:nvSpPr>
        <p:spPr>
          <a:xfrm>
            <a:off x="2016548" y="4068862"/>
            <a:ext cx="19634136" cy="316835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088556" y="4140870"/>
            <a:ext cx="19562128" cy="2973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合理规划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道路选线尽量避开野生动物栖息地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在经过野生动物栖息地时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建设野生动物穿越道路的生态廊道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修建道路时尽量减少对周边植被的破坏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修复因道路施工遭破坏的植被。</a:t>
            </a:r>
            <a:endParaRPr lang="en-US" altLang="zh-CN" sz="3600" dirty="0" smtClean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主要考查工程建设与生物多样性的保护之间的关系。协调途径可以从合理规划道路、交通选线尽量避开野生动物栖息地、减少植被破坏等方面回答。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880324" y="2660622"/>
            <a:ext cx="19938424" cy="906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说明协调道路建设与野生动物栖息地保护的主要途径。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pSp>
        <p:nvGrpSpPr>
          <p:cNvPr id="2" name="组合 5"/>
          <p:cNvGrpSpPr/>
          <p:nvPr/>
        </p:nvGrpSpPr>
        <p:grpSpPr>
          <a:xfrm>
            <a:off x="2074961" y="1920816"/>
            <a:ext cx="2677891" cy="707886"/>
            <a:chOff x="2074961" y="4276948"/>
            <a:chExt cx="2677891" cy="707886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1" y="4329310"/>
              <a:ext cx="2677891" cy="597458"/>
            </a:xfrm>
            <a:prstGeom prst="rect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" name="矩形 7"/>
            <p:cNvSpPr/>
            <p:nvPr/>
          </p:nvSpPr>
          <p:spPr>
            <a:xfrm>
              <a:off x="2264972" y="4276948"/>
              <a:ext cx="233910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spc="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思维建模</a:t>
              </a:r>
              <a:endParaRPr lang="zh-CN" altLang="en-US" sz="4000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951762" y="2751924"/>
            <a:ext cx="19871438" cy="906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常见生态环境问题成因类题目的答题模板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2304579" y="4068862"/>
          <a:ext cx="19730193" cy="5832648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3456385"/>
                <a:gridCol w="2376264"/>
                <a:gridCol w="13897544"/>
              </a:tblGrid>
              <a:tr h="972108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问题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思考方向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常用术语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972108">
                <a:tc rowSpan="2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水</a:t>
                      </a:r>
                      <a:r>
                        <a:rPr lang="zh-CN" sz="3600" kern="1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土流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失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自然原因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土质疏松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;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多暴雨冲刷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;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地表植被覆盖较差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;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地面起伏大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冲刷力强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  <a:tr h="97210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人为原因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植被的破坏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不合理的耕作制度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开矿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坡地开垦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  <a:tr h="972108">
                <a:tc rowSpan="2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荒漠化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自然原因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气候干旱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;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大风日数多且集中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;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地表多砂质沉积物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;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全球变暖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蒸发旺盛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  <a:tr h="194421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人为原因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过度樵采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过度放牧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过度农垦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水资源利用不当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工矿开发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居民点和道路建设不注意环保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23200" y="2374870"/>
            <a:ext cx="19871438" cy="906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（续表）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2304579" y="4068862"/>
          <a:ext cx="19730193" cy="6408710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3456385"/>
                <a:gridCol w="2376264"/>
                <a:gridCol w="13897544"/>
              </a:tblGrid>
              <a:tr h="91553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问题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思考方向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常用术语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915530">
                <a:tc rowSpan="2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湿</a:t>
                      </a:r>
                      <a:r>
                        <a:rPr lang="zh-CN" sz="3600" kern="1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地萎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缩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自然原因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气候变干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蒸发加强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;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沉积物长期积累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  <a:tr h="91553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人为原因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土壤侵蚀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围湖造田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大量引水灌溉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环境污染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河流的截流改向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  <a:tr h="915530">
                <a:tc rowSpan="2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森</a:t>
                      </a:r>
                      <a:r>
                        <a:rPr lang="zh-CN" sz="3600" kern="1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林破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坏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自然原因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气候异常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生物演化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  <a:tr h="91553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人为原因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滥伐森林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毁林开荒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商业性伐木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森林火灾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居民烧柴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等等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  <a:tr h="915530">
                <a:tc rowSpan="2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生</a:t>
                      </a:r>
                      <a:r>
                        <a:rPr lang="zh-CN" sz="3600" kern="1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物多样性减少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自然原因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物种有发生、发育和消亡的过程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  <a:tr h="91553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人为原因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滥砍滥伐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生物生存环境遭破坏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;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过度捕猎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44540" y="1764606"/>
            <a:ext cx="19871438" cy="906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常见的生态环境问题治理措施类题目的答题模板</a:t>
            </a: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2376588" y="3204766"/>
          <a:ext cx="19154128" cy="8280920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2232248"/>
                <a:gridCol w="16921880"/>
              </a:tblGrid>
              <a:tr h="1035115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思考方向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常用术语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3105345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工程措施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①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农业上的工程措施主要有平整土地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修筑梯田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抽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引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水灌溉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兴建水利设施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打坝淤地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建水库、电站和水渠等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);②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防洪工程措施主要有修建水库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建立分洪区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蓄清排浑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加固堤坝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等等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  <a:tr h="207023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生物措施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植树种草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退耕还林、还草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秸秆还田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封山育林、育草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建立自然保护区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人工繁育珍稀野生动物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移植珍稀野生植物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等等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  <a:tr h="207023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技术措施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①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交通技术措施主要是在汽车上安装尾气净化装置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;②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农业技术措施主要有深耕改土、科学施肥、科学育种、轮作套种、地膜覆盖、温室栽培、喷灌和滴灌等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23200" y="2374870"/>
            <a:ext cx="19871438" cy="906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（续表）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2376588" y="3684750"/>
          <a:ext cx="19154128" cy="7440897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2232248"/>
                <a:gridCol w="16921880"/>
              </a:tblGrid>
              <a:tr h="1062985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思考方向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常用术语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1062985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生活措施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建沼气池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普及省柴灶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以天然气作燃料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等等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  <a:tr h="2125971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经济措施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主要是调整产业结构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如开展农业多种经营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发展农产品深加工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;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使工业由资源消耗型向高科技、节约型转变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;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发展新兴工业和第三产业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;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等等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  <a:tr h="1062985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政策措施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主要有开发性移民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投入资金、劳动力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加强城市规划或发展旅游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等等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  <a:tr h="2125971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环保措施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主要有发展生态农业、立体农业和环保产业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控制、治理环境污染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立法进行环境监督、管理、保护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提高环保意识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禁止破坏生态环境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等等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12">
  <a:themeElements>
    <a:clrScheme name="默认设计模板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6EE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6EE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主题12</Template>
  <TotalTime>11</TotalTime>
  <Words>795</Words>
  <Application>WPS 演示</Application>
  <PresentationFormat>自定义</PresentationFormat>
  <Paragraphs>155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主题12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2016-01-31T01:38:00Z</dcterms:created>
  <dcterms:modified xsi:type="dcterms:W3CDTF">2019-02-14T09:41:43Z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