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2"/>
  </p:notesMasterIdLst>
  <p:handoutMasterIdLst>
    <p:handoutMasterId r:id="rId13"/>
  </p:handoutMasterIdLst>
  <p:sldIdLst>
    <p:sldId id="293" r:id="rId2"/>
    <p:sldId id="277" r:id="rId3"/>
    <p:sldId id="302" r:id="rId4"/>
    <p:sldId id="303" r:id="rId5"/>
    <p:sldId id="313" r:id="rId6"/>
    <p:sldId id="296" r:id="rId7"/>
    <p:sldId id="304" r:id="rId8"/>
    <p:sldId id="299" r:id="rId9"/>
    <p:sldId id="305" r:id="rId10"/>
    <p:sldId id="306" r:id="rId11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A88A77"/>
    <a:srgbClr val="329B61"/>
    <a:srgbClr val="339B61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37" autoAdjust="0"/>
    <p:restoredTop sz="94660"/>
  </p:normalViewPr>
  <p:slideViewPr>
    <p:cSldViewPr>
      <p:cViewPr>
        <p:scale>
          <a:sx n="33" d="100"/>
          <a:sy n="33" d="100"/>
        </p:scale>
        <p:origin x="-1176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小专题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农业生产活动与环境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92612" y="2628702"/>
            <a:ext cx="190101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在图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Z4-2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的甲、乙两地中任选其一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说明主要农作物及其分布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并阐述农业发展的自然地理条件。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786662"/>
            <a:ext cx="19806652" cy="6555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20604" y="5197931"/>
            <a:ext cx="18938104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甲地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盛产棉花、水稻、小麦等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农业集中分布在地中海沿岸、尼罗河沿岸及三角洲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土壤肥沃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灌溉水源充足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主要为热带沙漠气候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日照充足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热量丰富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温差大。</a:t>
            </a: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乙地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盛产棉花、水稻、小麦等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农业集中分布在盆地边缘的绿洲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土壤肥沃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灌溉水源充足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主要为温带大陆性气候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日照充足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热量丰富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温差大。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本题主要考查农业区位因素、某地地理位置的判断以及不同区域自然环境、人类活动的差异。本题考查了两个不同区域的农业生产情况对比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这两个区域有一定的共性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即农作物类型非常相似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都以种植棉花、小麦、水稻为主。虽然自然条件有很多共性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但是两地农业发展的自然条件又有一定的差异性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这就需要从地理位置的角度进行分析。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74961" y="1731928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517746"/>
            <a:ext cx="205870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农业生产对自然地理因素的影响</a:t>
            </a:r>
          </a:p>
          <a:p>
            <a:pPr indent="107823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农业生产涉及人类生产生活的各个领域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也影响着整个生态系统的稳定循环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它对自然地理因素的影响表现在很多方面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而这些方面是相互联系的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要从整体上把握。具体列表如下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160564" y="5581030"/>
          <a:ext cx="20162456" cy="6120681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440160"/>
                <a:gridCol w="18722296"/>
              </a:tblGrid>
              <a:tr h="87438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因素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具体表现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74876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农业生产对气候的影响有利有弊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过度开垦土地会破坏大气的稳定性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引起气候变化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但合理耕作有利于气候保持稳定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74876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水文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农业生产用水量大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促使人类建设了更多的水利工程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这往往对水文产生一定的影响。另外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农药、化肥的使用也会产生水污染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围湖造田等也会破坏水环境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74876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地形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在地势起伏大的地区进行耕作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会减弱植被对水土的保持能力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导致水土流失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从而使地形更加崎岖不平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如黄土高原千沟万壑地表形态的形成。但在缓坡修梯田可以减少水土流失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39296" y="2732060"/>
            <a:ext cx="6286544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（续表）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872532" y="3756758"/>
          <a:ext cx="20162456" cy="700884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84176"/>
                <a:gridCol w="18578280"/>
              </a:tblGrid>
              <a:tr h="100126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因素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具体表现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400505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土壤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不合理的耕作会导致土壤肥力下降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甚至可能导致土地荒漠化和土壤盐渍化。如在干旱、半干旱地区引水灌溉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只灌不排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会提高土壤含水量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在蒸发量大、降水量小的情况下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土壤水中的盐分在土壤表层不断析出和积淀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导致土壤盐渍化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在半干旱、半湿润的农牧交错带开垦土地、过度放牧以及不合理的用水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都会破坏天然植被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使风沙危害增多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导致土地荒漠化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200252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植被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扩大耕地面积往往以破坏植被为前提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导致植被资源减少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甚至导致珍稀物种灭绝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使植被对环境的保护功能减弱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导致河流下游涝灾频发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7514" y="1803366"/>
            <a:ext cx="7987946" cy="1614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农业生产对地理环境的影响</a:t>
            </a:r>
            <a:endParaRPr lang="en-US" altLang="zh-CN" sz="4000" b="1" kern="1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en-US" sz="4000" b="1" kern="1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880644" y="3060751"/>
          <a:ext cx="18794089" cy="518457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12169"/>
                <a:gridCol w="5256584"/>
                <a:gridCol w="12025336"/>
              </a:tblGrid>
              <a:tr h="1036915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有利影响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合理的农业生产强度可以使土地资源永续利用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073830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利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响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不合理的农业生产强度和生产方式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过度放牧和垦殖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引起土地退化、沙化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不合理灌溉造成土壤盐渍化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0738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农业技术改革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大量使用化肥使土壤板结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广泛喷洒农药导致农产品和土壤受污染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731928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知能拓展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517746"/>
            <a:ext cx="20587066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分析农业生产对地理环境的影响</a:t>
            </a:r>
            <a:endParaRPr lang="en-US" altLang="zh-CN" sz="4000" b="1" kern="1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地球面貌的变化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农业景观取代自然景观。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对生态的影响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不合理的农业生产方式会给地理环境带来不利影响。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①在干旱、半干旱地区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过度放牧易造成草场退化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容易引起土地荒漠化。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②不合理的灌溉容易导致土壤盐渍化。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③山区、黄土区毁林开荒会造成水土流失。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④迁移农业会导致森林减少、气候变化等。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对环境的影响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农药、化肥的使用导致土壤、大气、水体污染。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题组巩固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660622"/>
            <a:ext cx="20216954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Z4-1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为沙特阿拉伯沙漠中的灌溉农业景观图。读图完成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1~2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                        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Z4­1</a:t>
            </a:r>
          </a:p>
        </p:txBody>
      </p:sp>
      <p:pic>
        <p:nvPicPr>
          <p:cNvPr id="12" name="9gh353.jpg" descr="id:2147526322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53252" y="3852838"/>
            <a:ext cx="7632848" cy="496855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0524" y="3115488"/>
            <a:ext cx="12358774" cy="2753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图示地区大力发展种植业易造成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地下水枯竭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土地荒漠化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水土流失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植被破坏</a:t>
            </a:r>
          </a:p>
        </p:txBody>
      </p:sp>
      <p:sp>
        <p:nvSpPr>
          <p:cNvPr id="10" name="矩形 9"/>
          <p:cNvSpPr/>
          <p:nvPr/>
        </p:nvSpPr>
        <p:spPr>
          <a:xfrm>
            <a:off x="15266020" y="3089820"/>
            <a:ext cx="6557180" cy="6883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54052" y="3232126"/>
            <a:ext cx="6186036" cy="650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沙特阿拉伯在沙漠地区发展灌溉农业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主要依靠抽取的地下水作为灌溉水源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所以在沙漠地区大规模发展灌溉农业最易造成地下水枯竭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该地区本来就是沙漠地区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地表几乎没有植被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谈不上破坏植被和造成土地荒漠化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更谈不上造成水土流失。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348948"/>
            <a:ext cx="11787270" cy="460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为保障粮食供应的稳定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该国应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扩大本国耕地面积来种植粮食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在国外适宜地区投资农业生产以获得粮食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在本国大力发展季风水田农业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加强水利建设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提高农业机械化水平</a:t>
            </a:r>
          </a:p>
        </p:txBody>
      </p:sp>
      <p:sp>
        <p:nvSpPr>
          <p:cNvPr id="6" name="矩形 5"/>
          <p:cNvSpPr/>
          <p:nvPr/>
        </p:nvSpPr>
        <p:spPr>
          <a:xfrm>
            <a:off x="14381974" y="2089118"/>
            <a:ext cx="7441226" cy="42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24850" y="2367776"/>
            <a:ext cx="7215238" cy="362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该国沙漠广布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灌溉水源短缺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在国内不适宜进行大规模农业发展。为保障粮食供应的稳定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应该寻求国际合作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在国外适宜地区投资农业生产以获得粮食。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660622"/>
            <a:ext cx="20216954" cy="889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[2015·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北京卷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丝绸之路东起中国西安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西至埃及亚历山大。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Z4-2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古代陆上丝绸之路示意图</a:t>
            </a:r>
          </a:p>
        </p:txBody>
      </p:sp>
      <p:pic>
        <p:nvPicPr>
          <p:cNvPr id="7" name="5bjdl7.jpg" descr="id:2147526329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68876" y="3996854"/>
            <a:ext cx="13753528" cy="6264696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0</TotalTime>
  <Words>500</Words>
  <Application>WPS 演示</Application>
  <PresentationFormat>自定义</PresentationFormat>
  <Paragraphs>76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