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2"/>
  </p:notesMasterIdLst>
  <p:handoutMasterIdLst>
    <p:handoutMasterId r:id="rId13"/>
  </p:handoutMasterIdLst>
  <p:sldIdLst>
    <p:sldId id="293" r:id="rId2"/>
    <p:sldId id="302" r:id="rId3"/>
    <p:sldId id="303" r:id="rId4"/>
    <p:sldId id="306" r:id="rId5"/>
    <p:sldId id="307" r:id="rId6"/>
    <p:sldId id="315" r:id="rId7"/>
    <p:sldId id="308" r:id="rId8"/>
    <p:sldId id="309" r:id="rId9"/>
    <p:sldId id="316" r:id="rId10"/>
    <p:sldId id="317" r:id="rId11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329B61"/>
    <a:srgbClr val="339B61"/>
    <a:srgbClr val="404040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706" autoAdjust="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小专题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湿地的开发与保护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6508" y="2340670"/>
            <a:ext cx="19586176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某些年份该湿地春季休牧的开始时间提前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试从大气要素变化角度予以分析。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72532" y="3585600"/>
            <a:ext cx="19082120" cy="27155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60564" y="3780830"/>
            <a:ext cx="18506056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春季降雪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较多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气温回升早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使得牧草返青早。</a:t>
            </a:r>
            <a:endParaRPr lang="en-US" altLang="zh-CN" sz="3600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阅读材料可知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乌拉盖湿地春季休牧多从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月中旬牧草返青开始”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如果牧草返青早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则春季休牧的开始时间提前。气温和降水因素影响牧草返青的时间。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916734"/>
            <a:ext cx="198714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湿地的概念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湿地是指水位经常接近地表或为浅水覆盖的土地。既包括沼泽、滩涂、低潮时水深不超过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米的浅海区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也包括河流、湖泊、水库、稻田等。共同特点是地表常年或经常有水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属于陆地与水体之间的过渡带。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12492" y="2052638"/>
            <a:ext cx="21145648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湿地的功能</a:t>
            </a:r>
          </a:p>
        </p:txBody>
      </p:sp>
      <p:pic>
        <p:nvPicPr>
          <p:cNvPr id="5" name="9gh478.EPS" descr="id:214752892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41084" y="3492798"/>
            <a:ext cx="9312784" cy="6696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13492" y="10837614"/>
            <a:ext cx="18870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Z8-1</a:t>
            </a:r>
            <a:endParaRPr lang="zh-CN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803366"/>
            <a:ext cx="19871438" cy="8293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en-US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湿地减少的原因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自然原因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湿地减少本身是一个自然过程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一切湖泊和沼泽的存在都是一种过渡性现象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它们最终会被沉积物所填充。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人类活动极大地加速湖沼消亡过程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①土壤侵蚀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导致入流泥沙量大增。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②环境污染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人为加速水体富营养化过程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湖沼内藻类与水草丛生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泥炭化加速。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③围湖、围海造田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填平湿地、建造楼宇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等等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使湖沼和海滨滩涂面积剧减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乃至消失。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④大量引水灌溉和河流截流改向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导致湖沼缩小、变浅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直至完全干涸。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803366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不同湿地开发与保护的主要目的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376588" y="3060750"/>
          <a:ext cx="19298144" cy="7848871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4536504"/>
                <a:gridCol w="14761640"/>
              </a:tblGrid>
              <a:tr h="99321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湿地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开发与保护的主要目的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9321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大河中下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游的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湖泊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调蓄洪水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减轻洪水威胁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9321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内陆干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旱区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的湖泊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调节气候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防止土地荒漠化等生态环境问题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88959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大河上游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我国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三江源湿地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保护水源和当地脆弱的生态环境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9321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东北三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江平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原湿地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调节河湖水量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调节气候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保护生物多样性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9864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黄河三角洲湿地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净化水质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降解内陆河流污染物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提高环境质量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保护生物多样性和生态环境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803366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保护湿地的措施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232572" y="3276774"/>
          <a:ext cx="18650072" cy="489654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736304"/>
                <a:gridCol w="15913768"/>
              </a:tblGrid>
              <a:tr h="97930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95861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洞庭湖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长江流域实行退耕还林、封山育林、退耕还湖、平垸行洪、移民建镇、加固干堤、疏浚河道等措施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95861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三江平原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采取了退耕还林、还草、还湿地等措施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638" y="2874936"/>
            <a:ext cx="19508086" cy="36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根据下列材料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Z8-2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中图甲为内蒙古乌拉盖湿地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曾是内蒙古地区最大的湿地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与乌拉盖水系地形图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图乙示意乌拉盖河水资源近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年来占用比例变化情况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图丙为内蒙古乌拉盖湿地东部某测站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1979—2008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年的降水量变化曲线图。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657508" y="11053638"/>
            <a:ext cx="2664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Z8-2</a:t>
            </a:r>
          </a:p>
        </p:txBody>
      </p:sp>
      <p:pic>
        <p:nvPicPr>
          <p:cNvPr id="10" name="9gh479.jpg" descr="id:2147528959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32572" y="6949182"/>
            <a:ext cx="4608512" cy="3849002"/>
          </a:xfrm>
          <a:prstGeom prst="rect">
            <a:avLst/>
          </a:prstGeom>
        </p:spPr>
      </p:pic>
      <p:pic>
        <p:nvPicPr>
          <p:cNvPr id="12" name="9gh480.EPS" descr="id:2147528966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7188" y="7309222"/>
            <a:ext cx="6697572" cy="3096344"/>
          </a:xfrm>
          <a:prstGeom prst="rect">
            <a:avLst/>
          </a:prstGeom>
        </p:spPr>
      </p:pic>
      <p:pic>
        <p:nvPicPr>
          <p:cNvPr id="13" name="9gh481.EPS" descr="id:2147528973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977988" y="8029302"/>
            <a:ext cx="5933560" cy="237626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6508" y="2412678"/>
            <a:ext cx="195861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全力实行禁牧、休牧措施有助于保护草原生态和促进草原畜牧业的可持续发展。乌拉盖湿地春季休牧多从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月中旬牧草返青开始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一般在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月上中旬、牧草平均高度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10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厘米左右时解除休牧。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说出乌拉盖河的流向及其上游的植被类型。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00524" y="6537928"/>
            <a:ext cx="1908212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6733158"/>
            <a:ext cx="18506056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乌拉盖水库以上大致自北向南流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以下大致自东向西流。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大致从东北流向西南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。植被类型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草原、森林。</a:t>
            </a:r>
            <a:endParaRPr lang="en-US" altLang="zh-CN" sz="3600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河流流向可从图中直接读出。河流上游流经大兴安岭西麓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该地是半湿润区向半干旱区的过渡地带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植被类型为草原、森林。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6508" y="2412678"/>
            <a:ext cx="19586176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根据图示信息分析近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年来乌拉盖湿地荒漠化的主要人为原因。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72532" y="3585600"/>
            <a:ext cx="19082120" cy="40116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60564" y="3780830"/>
            <a:ext cx="185060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工业发展大量用水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导致河水对湿地的补给减少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过度农垦导致湿地破坏和农业用水量大增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上游修建水库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截断了河流对下游湿地的补给。</a:t>
            </a:r>
            <a:endParaRPr lang="en-US" altLang="zh-CN" sz="3600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年来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乌拉盖河水资源中生态用水所占比例减少至不足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10%,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工农业生产用水所占比例增大为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90%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以上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同时上游还建有水库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生产用水和水库截留使河流流向湿地的水量大大减少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湿地生态环境恶化。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0</TotalTime>
  <Words>390</Words>
  <Application>WPS 演示</Application>
  <PresentationFormat>自定义</PresentationFormat>
  <Paragraphs>49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