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6"/>
  </p:notesMasterIdLst>
  <p:handoutMasterIdLst>
    <p:handoutMasterId r:id="rId7"/>
  </p:handoutMasterIdLst>
  <p:sldIdLst>
    <p:sldId id="293" r:id="rId2"/>
    <p:sldId id="277" r:id="rId3"/>
    <p:sldId id="295" r:id="rId4"/>
    <p:sldId id="296" r:id="rId5"/>
  </p:sldIdLst>
  <p:sldSz cx="23763288" cy="13322300"/>
  <p:notesSz cx="6858000" cy="9144000"/>
  <p:defaultTextStyle>
    <a:defPPr>
      <a:defRPr lang="zh-CN"/>
    </a:defPPr>
    <a:lvl1pPr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1059180" indent="-601980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2117725" indent="-120332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3178175" indent="-180657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4237355" indent="-240855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A88A77"/>
    <a:srgbClr val="329B61"/>
    <a:srgbClr val="339B61"/>
    <a:srgbClr val="404040"/>
    <a:srgbClr val="002E8A"/>
    <a:srgbClr val="004A60"/>
    <a:srgbClr val="006600"/>
    <a:srgbClr val="FF6600"/>
    <a:srgbClr val="7F2F2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4660"/>
  </p:normalViewPr>
  <p:slideViewPr>
    <p:cSldViewPr>
      <p:cViewPr>
        <p:scale>
          <a:sx n="33" d="100"/>
          <a:sy n="33" d="100"/>
        </p:scale>
        <p:origin x="-1092" y="-504"/>
      </p:cViewPr>
      <p:guideLst>
        <p:guide orient="horz" pos="4196"/>
        <p:guide pos="748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931F0-0F06-4D43-84F3-9562F0EEE9E7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85A7E-BC9E-4B02-A88E-93F2C7987C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55D1F0-0559-45E3-AA3F-653AFB4BCBF4}" type="datetimeFigureOut">
              <a:rPr lang="zh-CN" altLang="en-US"/>
              <a:pPr>
                <a:defRPr/>
              </a:pPr>
              <a:t>2019/2/14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1475" y="685800"/>
            <a:ext cx="6115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9E6B5E2-414F-4B9B-AAB9-9B87664B65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82247" y="4138549"/>
            <a:ext cx="20198795" cy="285566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64493" y="7549303"/>
            <a:ext cx="16634302" cy="3404588"/>
          </a:xfrm>
        </p:spPr>
        <p:txBody>
          <a:bodyPr/>
          <a:lstStyle>
            <a:lvl1pPr marL="0" indent="0" algn="ctr">
              <a:buNone/>
              <a:defRPr/>
            </a:lvl1pPr>
            <a:lvl2pPr marL="1059561" indent="0" algn="ctr">
              <a:buNone/>
              <a:defRPr/>
            </a:lvl2pPr>
            <a:lvl3pPr marL="2119122" indent="0" algn="ctr">
              <a:buNone/>
              <a:defRPr/>
            </a:lvl3pPr>
            <a:lvl4pPr marL="3178683" indent="0" algn="ctr">
              <a:buNone/>
              <a:defRPr/>
            </a:lvl4pPr>
            <a:lvl5pPr marL="4238244" indent="0" algn="ctr">
              <a:buNone/>
              <a:defRPr/>
            </a:lvl5pPr>
            <a:lvl6pPr marL="5297805" indent="0" algn="ctr">
              <a:buNone/>
              <a:defRPr/>
            </a:lvl6pPr>
            <a:lvl7pPr marL="6357366" indent="0" algn="ctr">
              <a:buNone/>
              <a:defRPr/>
            </a:lvl7pPr>
            <a:lvl8pPr marL="7416927" indent="0" algn="ctr">
              <a:buNone/>
              <a:defRPr/>
            </a:lvl8pPr>
            <a:lvl9pPr marL="847648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1A497-1159-4D5A-8CCD-96D3B20F24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D04237-E24F-4419-9EFC-624476626CE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228384" y="533511"/>
            <a:ext cx="5346740" cy="1136712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88164" y="533511"/>
            <a:ext cx="15644165" cy="113671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6F5720-2FF8-4DC6-9429-8B3A489170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EC844B-355D-4E19-A82D-1E4C2024C7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136" y="8560812"/>
            <a:ext cx="20198795" cy="2645957"/>
          </a:xfrm>
        </p:spPr>
        <p:txBody>
          <a:bodyPr anchor="t"/>
          <a:lstStyle>
            <a:lvl1pPr algn="l">
              <a:defRPr sz="9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77136" y="5646560"/>
            <a:ext cx="20198795" cy="2914252"/>
          </a:xfrm>
        </p:spPr>
        <p:txBody>
          <a:bodyPr anchor="b"/>
          <a:lstStyle>
            <a:lvl1pPr marL="0" indent="0">
              <a:buNone/>
              <a:defRPr sz="4600"/>
            </a:lvl1pPr>
            <a:lvl2pPr marL="1059561" indent="0">
              <a:buNone/>
              <a:defRPr sz="4200"/>
            </a:lvl2pPr>
            <a:lvl3pPr marL="2119122" indent="0">
              <a:buNone/>
              <a:defRPr sz="3700"/>
            </a:lvl3pPr>
            <a:lvl4pPr marL="3178683" indent="0">
              <a:buNone/>
              <a:defRPr sz="3200"/>
            </a:lvl4pPr>
            <a:lvl5pPr marL="4238244" indent="0">
              <a:buNone/>
              <a:defRPr sz="3200"/>
            </a:lvl5pPr>
            <a:lvl6pPr marL="5297805" indent="0">
              <a:buNone/>
              <a:defRPr sz="3200"/>
            </a:lvl6pPr>
            <a:lvl7pPr marL="6357366" indent="0">
              <a:buNone/>
              <a:defRPr sz="3200"/>
            </a:lvl7pPr>
            <a:lvl8pPr marL="7416927" indent="0">
              <a:buNone/>
              <a:defRPr sz="3200"/>
            </a:lvl8pPr>
            <a:lvl9pPr marL="8476488" indent="0">
              <a:buNone/>
              <a:defRPr sz="3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43CC2-8D6D-48DD-A350-B6A455CB99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8165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079672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524333-9F9F-4572-8E05-DDAE29A0FE3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8164" y="2982099"/>
            <a:ext cx="10499579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8164" y="4224896"/>
            <a:ext cx="10499579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071422" y="2982099"/>
            <a:ext cx="10503703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071422" y="4224896"/>
            <a:ext cx="10503703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EBFEF8-5D78-43E0-A537-45BB6115A5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3D26CA-C629-4C7D-902D-A4EAB2B857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938D64-E01A-4673-B233-31A847FCFBC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8166" y="530425"/>
            <a:ext cx="7817958" cy="225739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90786" y="530426"/>
            <a:ext cx="13284338" cy="11370214"/>
          </a:xfrm>
        </p:spPr>
        <p:txBody>
          <a:bodyPr/>
          <a:lstStyle>
            <a:lvl1pPr>
              <a:defRPr sz="7400"/>
            </a:lvl1pPr>
            <a:lvl2pPr>
              <a:defRPr sz="6500"/>
            </a:lvl2pPr>
            <a:lvl3pPr>
              <a:defRPr sz="56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88166" y="2787816"/>
            <a:ext cx="7817958" cy="9112824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B560DA-894F-44B2-94C5-7878C7D094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7771" y="9325610"/>
            <a:ext cx="14257973" cy="1100941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657771" y="1190372"/>
            <a:ext cx="14257973" cy="7993380"/>
          </a:xfrm>
        </p:spPr>
        <p:txBody>
          <a:bodyPr/>
          <a:lstStyle>
            <a:lvl1pPr marL="0" indent="0">
              <a:buNone/>
              <a:defRPr sz="7400"/>
            </a:lvl1pPr>
            <a:lvl2pPr marL="1059561" indent="0">
              <a:buNone/>
              <a:defRPr sz="6500"/>
            </a:lvl2pPr>
            <a:lvl3pPr marL="2119122" indent="0">
              <a:buNone/>
              <a:defRPr sz="5600"/>
            </a:lvl3pPr>
            <a:lvl4pPr marL="3178683" indent="0">
              <a:buNone/>
              <a:defRPr sz="4600"/>
            </a:lvl4pPr>
            <a:lvl5pPr marL="4238244" indent="0">
              <a:buNone/>
              <a:defRPr sz="4600"/>
            </a:lvl5pPr>
            <a:lvl6pPr marL="5297805" indent="0">
              <a:buNone/>
              <a:defRPr sz="4600"/>
            </a:lvl6pPr>
            <a:lvl7pPr marL="6357366" indent="0">
              <a:buNone/>
              <a:defRPr sz="4600"/>
            </a:lvl7pPr>
            <a:lvl8pPr marL="7416927" indent="0">
              <a:buNone/>
              <a:defRPr sz="4600"/>
            </a:lvl8pPr>
            <a:lvl9pPr marL="8476488" indent="0">
              <a:buNone/>
              <a:defRPr sz="46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57771" y="10426551"/>
            <a:ext cx="14257973" cy="1563519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9C9169-F77B-4AE5-88B9-194D73C4DA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8165" y="533510"/>
            <a:ext cx="21386959" cy="222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8165" y="3108538"/>
            <a:ext cx="21386959" cy="879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88165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19124" y="12131928"/>
            <a:ext cx="7525041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ctr"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030357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r">
              <a:defRPr sz="3200" smtClean="0"/>
            </a:lvl1pPr>
          </a:lstStyle>
          <a:p>
            <a:pPr>
              <a:defRPr/>
            </a:pPr>
            <a:fld id="{EAE85B9F-A52D-4884-8258-487E530F50B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5pPr>
      <a:lvl6pPr marL="1059561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6pPr>
      <a:lvl7pPr marL="2119122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7pPr>
      <a:lvl8pPr marL="3178683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8pPr>
      <a:lvl9pPr marL="4238244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794671" indent="-794671" algn="l" rtl="0" eaLnBrk="1" fontAlgn="base" hangingPunct="1">
        <a:spcBef>
          <a:spcPct val="20000"/>
        </a:spcBef>
        <a:spcAft>
          <a:spcPct val="0"/>
        </a:spcAft>
        <a:buChar char="•"/>
        <a:defRPr sz="7400">
          <a:solidFill>
            <a:schemeClr val="tx1"/>
          </a:solidFill>
          <a:latin typeface="+mn-lt"/>
          <a:ea typeface="+mn-ea"/>
          <a:cs typeface="+mn-cs"/>
        </a:defRPr>
      </a:lvl1pPr>
      <a:lvl2pPr marL="1721787" indent="-662226" algn="l" rtl="0" eaLnBrk="1" fontAlgn="base" hangingPunct="1">
        <a:spcBef>
          <a:spcPct val="20000"/>
        </a:spcBef>
        <a:spcAft>
          <a:spcPct val="0"/>
        </a:spcAft>
        <a:buChar char="–"/>
        <a:defRPr sz="6500">
          <a:solidFill>
            <a:schemeClr val="tx1"/>
          </a:solidFill>
          <a:latin typeface="+mn-lt"/>
          <a:ea typeface="+mn-ea"/>
        </a:defRPr>
      </a:lvl2pPr>
      <a:lvl3pPr marL="2648903" indent="-529781" algn="l" rtl="0" eaLnBrk="1" fontAlgn="base" hangingPunct="1">
        <a:spcBef>
          <a:spcPct val="20000"/>
        </a:spcBef>
        <a:spcAft>
          <a:spcPct val="0"/>
        </a:spcAft>
        <a:buChar char="•"/>
        <a:defRPr sz="5600">
          <a:solidFill>
            <a:schemeClr val="tx1"/>
          </a:solidFill>
          <a:latin typeface="+mn-lt"/>
          <a:ea typeface="+mn-ea"/>
        </a:defRPr>
      </a:lvl3pPr>
      <a:lvl4pPr marL="3708464" indent="-529781" algn="l" rtl="0" eaLnBrk="1" fontAlgn="base" hangingPunct="1">
        <a:spcBef>
          <a:spcPct val="20000"/>
        </a:spcBef>
        <a:spcAft>
          <a:spcPct val="0"/>
        </a:spcAft>
        <a:buChar char="–"/>
        <a:defRPr sz="4600">
          <a:solidFill>
            <a:schemeClr val="tx1"/>
          </a:solidFill>
          <a:latin typeface="+mn-lt"/>
          <a:ea typeface="+mn-ea"/>
        </a:defRPr>
      </a:lvl4pPr>
      <a:lvl5pPr marL="4768025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5pPr>
      <a:lvl6pPr marL="5827586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6pPr>
      <a:lvl7pPr marL="6887147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7pPr>
      <a:lvl8pPr marL="7946708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8pPr>
      <a:lvl9pPr marL="9006269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59561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2119122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3178683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4pPr>
      <a:lvl5pPr marL="4238244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5pPr>
      <a:lvl6pPr marL="5297805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6pPr>
      <a:lvl7pPr marL="6357366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7pPr>
      <a:lvl8pPr marL="7416927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8pPr>
      <a:lvl9pPr marL="8476488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881116" y="4238094"/>
            <a:ext cx="13289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答题模板</a:t>
            </a:r>
            <a:r>
              <a:rPr lang="en-US" altLang="zh-CN" sz="6000" b="1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000" b="1" dirty="0">
              <a:solidFill>
                <a:srgbClr val="A88A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1116" y="5173950"/>
            <a:ext cx="131455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地形特征描述型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典例呈现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946374"/>
            <a:ext cx="20002640" cy="7454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[2017·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海南卷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] 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M1-1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示意巴拉圭位置及地形。归纳巴拉圭的地形特征。</a:t>
            </a: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         </a:t>
            </a:r>
            <a:endParaRPr lang="en-US" altLang="zh-CN" sz="36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                       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M1­1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　</a:t>
            </a:r>
            <a:r>
              <a:rPr lang="zh-CN" altLang="en-US" sz="3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　　　　　</a:t>
            </a:r>
          </a:p>
        </p:txBody>
      </p:sp>
      <p:pic>
        <p:nvPicPr>
          <p:cNvPr id="10" name="9gh33.jpg" descr="id:214752044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032018" y="4089382"/>
            <a:ext cx="9421526" cy="515564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523134" y="10447364"/>
            <a:ext cx="19939564" cy="17145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23134" y="10485046"/>
            <a:ext cx="19645450" cy="1462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地势较低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海拔在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500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米以下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以平原为主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地势自巴拉圭河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中部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向两侧逐渐升高。 </a:t>
            </a: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结合图示信息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从地形类型和地势起伏等方面归纳巴拉圭地形特征。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思维建模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523134" y="3303564"/>
          <a:ext cx="20074078" cy="5358196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687328"/>
                <a:gridCol w="4477909"/>
                <a:gridCol w="13908841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分析角度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答题模板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地形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平原、高原、山地、丘陵、盆地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①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地形以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××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为主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;②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主要分布在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××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地形区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地势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高、低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①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地势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××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××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地势自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××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向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××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倾斜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;②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地形崎岖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平坦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或地面起伏大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海岸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线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平直、曲折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①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海岸线平直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;②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海岸线曲折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多半岛、岛屿等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特殊地貌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喀斯特地貌发育、冰川地貌发育等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应用提升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3204766"/>
            <a:ext cx="11715832" cy="814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[2017·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北京卷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] 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读图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M1-2,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概述匈牙利的地形特征。</a:t>
            </a:r>
          </a:p>
        </p:txBody>
      </p:sp>
      <p:sp>
        <p:nvSpPr>
          <p:cNvPr id="10" name="矩形 9"/>
          <p:cNvSpPr/>
          <p:nvPr/>
        </p:nvSpPr>
        <p:spPr>
          <a:xfrm>
            <a:off x="6166604" y="10375926"/>
            <a:ext cx="20233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M1­2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1" name="7BJD7.EPS" descr="id:214752047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308952" y="4232258"/>
            <a:ext cx="8924063" cy="591362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095958" y="4268015"/>
            <a:ext cx="9072626" cy="55364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167396" y="4783722"/>
            <a:ext cx="9072626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以平原、丘陵为主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多瑙河以东主要为平原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北部和多瑙河以西多山地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地势总体北部、西部高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东南部低。</a:t>
            </a: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本题主要考查地形特征。匈牙利的地形特征可从地形和地势等方面回答。在解答本题时需要结合区域定位进行分析。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 animBg="1"/>
      <p:bldP spid="13" grpId="0"/>
    </p:bldLst>
  </p:timing>
</p:sld>
</file>

<file path=ppt/theme/theme1.xml><?xml version="1.0" encoding="utf-8"?>
<a:theme xmlns:a="http://schemas.openxmlformats.org/drawingml/2006/main" name="主题12">
  <a:themeElements>
    <a:clrScheme name="默认设计模板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主题12</Template>
  <TotalTime>1</TotalTime>
  <Words>179</Words>
  <Application>WPS 演示</Application>
  <PresentationFormat>自定义</PresentationFormat>
  <Paragraphs>36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主题12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2016-01-31T01:38:00Z</dcterms:created>
  <dcterms:modified xsi:type="dcterms:W3CDTF">2019-02-14T09:31:34Z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