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93" r:id="rId2"/>
    <p:sldId id="300" r:id="rId3"/>
    <p:sldId id="301" r:id="rId4"/>
    <p:sldId id="302" r:id="rId5"/>
    <p:sldId id="303" r:id="rId6"/>
    <p:sldId id="304" r:id="rId7"/>
    <p:sldId id="308" r:id="rId8"/>
    <p:sldId id="309" r:id="rId9"/>
    <p:sldId id="310" r:id="rId10"/>
    <p:sldId id="311" r:id="rId11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329B61"/>
    <a:srgbClr val="339B61"/>
    <a:srgbClr val="404040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706" autoAdjust="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5593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流域综合治理对策、措施型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932958"/>
            <a:ext cx="19634136" cy="5976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5004966"/>
            <a:ext cx="19562128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磷酸盐、铁、黄金等矿产资源的开采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内河航道、铁路与港口综合运输网的建设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改善农业生产条件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促进农业发展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理由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塞内加尔河流域有丰富的磷酸盐、铁、黄金等矿产资源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利于采矿业发展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塞内加尔河与铁路交会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且铁路与海港相连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利于内河航道、铁路与港口综合运输网的建设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由于两个水利枢纽分别具有防止海潮上溯、存蓄淡水和提供灌溉水源的功能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故有利于农业的进一步发展。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根据图文信息可知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塞内加尔河流域拥有磷酸盐、铁、黄金等矿产资源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可以发展采矿业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根据图中的铁路、港口、内河航运、水利枢纽等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可以推断该流域可以加强综合运输网的建设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图中水利枢纽具有防洪、灌溉等综合效益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可以改善农业生产条件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促进农业发展。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18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除修建水利枢纽外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塞内加尔河流域国土开发的主要内容还有哪些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试举两例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并说明理由。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1951762" y="1517614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303432"/>
            <a:ext cx="19362930" cy="4600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阅读下列材料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分析回答问题。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墨累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—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达令河流域位于澳大利亚东南部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以亚热带大陆性干旱与半干旱气候为主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大部分地区年降水量在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200~500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毫米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农业需要灌溉。在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世纪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70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年代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由于不合理的开发利用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流域的生态环境遭到破坏。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墨累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—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达令河流域重要水库分布图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M7-1)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和灌溉区分布图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M7-2)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241684" y="12001936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M7-2</a:t>
            </a:r>
          </a:p>
        </p:txBody>
      </p:sp>
      <p:pic>
        <p:nvPicPr>
          <p:cNvPr id="10" name="9gh507.jpg" descr="id:2147529451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04780" y="7021190"/>
            <a:ext cx="4608512" cy="4790814"/>
          </a:xfrm>
          <a:prstGeom prst="rect">
            <a:avLst/>
          </a:prstGeom>
        </p:spPr>
      </p:pic>
      <p:pic>
        <p:nvPicPr>
          <p:cNvPr id="12" name="9gh508.jpg" descr="id:2147529458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73532" y="7082547"/>
            <a:ext cx="4320480" cy="464000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544940" y="12061750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M7-1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6548" y="4696023"/>
            <a:ext cx="19634136" cy="26852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768031"/>
            <a:ext cx="195621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使下游河流水量明显减少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生态环境恶化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在极干旱时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出现海水倒灌的现象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影响河流的作用。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墨累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达令河流域主要是亚热带大陆性干旱与半干旱气候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降水较少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河流水量有限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在上、中游大量截水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会造成下游水量的明显减少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甚至会出现海水倒灌。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18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从材料二中可以看出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上、中游地区截取了大量河流径流。分析这样做对下游自然地理环境产生的不利影响。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3"/>
            <a:ext cx="1965096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调整产业结构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压缩农业用地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实行退耕还林还草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减少农业灌溉用水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合理用水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节约用水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防治水污染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对流域的生态环境进行恢复和治理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实施跨流域调水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以有余补不足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种植耐旱作物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从开源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如跨流域调水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、节流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节约用水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及产业结构调整、选种耐旱作物等方面来组织答案。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针对墨累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达令河流域开发过程中产生的问题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可采取哪些措施加以解决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716934"/>
            <a:ext cx="19634136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788942"/>
            <a:ext cx="195621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该流域东界基本为大分水岭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大分水岭以东地区盛行从海洋吹向大陆的暖湿气流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受地形抬升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多地形雨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而且受暖流影响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降水丰富。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从大气环流、地形、洋流等因素入手进行分析。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18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为解决墨累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达令河流域灌溉水源不足的问题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澳大利亚政府实施了“东水西调”工程。简析该流域以东地区水资源丰富的原因。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751924"/>
            <a:ext cx="19871438" cy="2753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分析流域综合治理的对策、措施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先根据流域的自然条件和社会经济状况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确定制约流域发展的不利因素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然后根据制约因素探索综合治理的对策。综合治理的主要措施见下表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376588" y="5941070"/>
          <a:ext cx="19298144" cy="560152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6696744"/>
                <a:gridCol w="12601400"/>
              </a:tblGrid>
              <a:tr h="70019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治理措施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目的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0019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建设水利工程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开发水能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调蓄径流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提高灌溉能力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019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修建分洪、蓄洪区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调蓄洪水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减轻洪灾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019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修筑河堤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疏浚河道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防洪和促进航运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019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保护自然植被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植树造林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减轻水土流失及减小河流含沙量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40038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调整产业结构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因地制宜地选择开发重点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减轻生产活动对流域生态环境的压力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促进流域经济发展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019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控制工业及生活废弃物排放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减轻河水污染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提高水质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874936"/>
            <a:ext cx="19794978" cy="552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阅读图文材料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完成下列要求。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塞内加尔河流经非洲西部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海水倒灌可至河口以上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千米处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影响农业生产用水和沿岸居民生活用水。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1972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塞内加尔、马里和毛里塔尼亚三国联合成立了塞内加尔河流域治理开发委员会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以两座水利枢纽为核心进行治理。两座水利枢纽一是塞内加尔境内的迪亚马坝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位于河流下游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坝高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18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米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一是马里境内的马南塔利坝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坝高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66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米。流域内磷酸盐、铁、黄金等矿产资源丰富。</a:t>
            </a:r>
          </a:p>
        </p:txBody>
      </p:sp>
      <p:sp>
        <p:nvSpPr>
          <p:cNvPr id="10" name="矩形 9"/>
          <p:cNvSpPr/>
          <p:nvPr/>
        </p:nvSpPr>
        <p:spPr>
          <a:xfrm>
            <a:off x="4608836" y="11989742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M7-3</a:t>
            </a:r>
          </a:p>
        </p:txBody>
      </p:sp>
      <p:pic>
        <p:nvPicPr>
          <p:cNvPr id="11" name="9gh509.jpg" descr="id:2147529495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24660" y="8677374"/>
            <a:ext cx="5211718" cy="2952328"/>
          </a:xfrm>
          <a:prstGeom prst="rect">
            <a:avLst/>
          </a:prstGeom>
        </p:spPr>
      </p:pic>
      <p:pic>
        <p:nvPicPr>
          <p:cNvPr id="13" name="9gh510.eps" descr="id:2147529502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305580" y="8821389"/>
            <a:ext cx="4680520" cy="311029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2601724" y="12133758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M7-4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960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河流补给水源主要为大气降水。特点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河流径流量季节变化大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夏季河流流量大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丰水期出现的时间自上游向下游逐渐推迟。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根据纬度和河流流向特征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可以判断河流补给水源主要为上游的大气降水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上游以热带草原气候为主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降水集中在湿季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所以河流径流量季节变化大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夏季河流流量大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丰水期出现的时间自上游向下游逐渐推迟。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指出塞内加尔河的主要补给水源和河流流量季节变化特点。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迪亚马坝的主要作用是在枯水期防止海潮上溯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存蓄淡水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马南塔利坝主要作用为灌溉、发电、航运和防洪等。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根据材料信息可知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迪亚马坝只有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米高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所以主要功能是在枯水期防止海潮上溯和存蓄淡水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马南塔利坝高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66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且位于河流中上游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主要功能是灌溉、发电、航运和防洪等。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分别说明塞内加尔河流域两座水利枢纽的作用。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11</TotalTime>
  <Words>779</Words>
  <Application>WPS 演示</Application>
  <PresentationFormat>自定义</PresentationFormat>
  <Paragraphs>109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